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3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14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14.xml"/>
  <Override ContentType="application/vnd.openxmlformats-officedocument.theme+xml" PartName="/ppt/theme/theme6.xml"/>
  <Override ContentType="application/vnd.openxmlformats-officedocument.theme+xml" PartName="/ppt/theme/theme3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15.xml"/>
  <Override ContentType="application/vnd.openxmlformats-officedocument.theme+xml" PartName="/ppt/theme/theme9.xml"/>
  <Override ContentType="application/vnd.openxmlformats-officedocument.theme+xml" PartName="/ppt/theme/theme13.xml"/>
  <Override ContentType="application/vnd.openxmlformats-officedocument.theme+xml" PartName="/ppt/theme/theme7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2" r:id="rId6"/>
    <p:sldMasterId id="2147483654" r:id="rId7"/>
    <p:sldMasterId id="2147483656" r:id="rId8"/>
    <p:sldMasterId id="2147483657" r:id="rId9"/>
    <p:sldMasterId id="2147483659" r:id="rId10"/>
    <p:sldMasterId id="2147483661" r:id="rId11"/>
    <p:sldMasterId id="2147483663" r:id="rId12"/>
    <p:sldMasterId id="2147483665" r:id="rId13"/>
    <p:sldMasterId id="2147483667" r:id="rId14"/>
    <p:sldMasterId id="2147483669" r:id="rId15"/>
    <p:sldMasterId id="2147483671" r:id="rId16"/>
    <p:sldMasterId id="2147483673" r:id="rId17"/>
  </p:sldMasterIdLst>
  <p:notesMasterIdLst>
    <p:notesMasterId r:id="rId18"/>
  </p:notesMasterIdLst>
  <p:sldIdLst>
    <p:sldId id="256" r:id="rId19"/>
    <p:sldId id="257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272" r:id="rId35"/>
    <p:sldId id="273" r:id="rId36"/>
    <p:sldId id="274" r:id="rId37"/>
    <p:sldId id="275" r:id="rId38"/>
    <p:sldId id="276" r:id="rId39"/>
    <p:sldId id="277" r:id="rId40"/>
    <p:sldId id="278" r:id="rId41"/>
    <p:sldId id="279" r:id="rId42"/>
    <p:sldId id="280" r:id="rId43"/>
    <p:sldId id="281" r:id="rId44"/>
    <p:sldId id="282" r:id="rId45"/>
    <p:sldId id="283" r:id="rId46"/>
    <p:sldId id="284" r:id="rId47"/>
    <p:sldId id="285" r:id="rId48"/>
    <p:sldId id="286" r:id="rId49"/>
    <p:sldId id="287" r:id="rId50"/>
    <p:sldId id="288" r:id="rId51"/>
    <p:sldId id="289" r:id="rId5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53" roundtripDataSignature="AMtx7misxCSQ5M4HFTkp/0QF3cJ/ezKK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22.xml"/><Relationship Id="rId42" Type="http://schemas.openxmlformats.org/officeDocument/2006/relationships/slide" Target="slides/slide24.xml"/><Relationship Id="rId41" Type="http://schemas.openxmlformats.org/officeDocument/2006/relationships/slide" Target="slides/slide23.xml"/><Relationship Id="rId44" Type="http://schemas.openxmlformats.org/officeDocument/2006/relationships/slide" Target="slides/slide26.xml"/><Relationship Id="rId43" Type="http://schemas.openxmlformats.org/officeDocument/2006/relationships/slide" Target="slides/slide25.xml"/><Relationship Id="rId46" Type="http://schemas.openxmlformats.org/officeDocument/2006/relationships/slide" Target="slides/slide28.xml"/><Relationship Id="rId45" Type="http://schemas.openxmlformats.org/officeDocument/2006/relationships/slide" Target="slides/slide27.xml"/><Relationship Id="rId1" Type="http://schemas.openxmlformats.org/officeDocument/2006/relationships/theme" Target="theme/theme1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48" Type="http://schemas.openxmlformats.org/officeDocument/2006/relationships/slide" Target="slides/slide30.xml"/><Relationship Id="rId47" Type="http://schemas.openxmlformats.org/officeDocument/2006/relationships/slide" Target="slides/slide29.xml"/><Relationship Id="rId49" Type="http://schemas.openxmlformats.org/officeDocument/2006/relationships/slide" Target="slides/slide3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3.xml"/><Relationship Id="rId30" Type="http://schemas.openxmlformats.org/officeDocument/2006/relationships/slide" Target="slides/slide12.xml"/><Relationship Id="rId33" Type="http://schemas.openxmlformats.org/officeDocument/2006/relationships/slide" Target="slides/slide15.xml"/><Relationship Id="rId32" Type="http://schemas.openxmlformats.org/officeDocument/2006/relationships/slide" Target="slides/slide14.xml"/><Relationship Id="rId35" Type="http://schemas.openxmlformats.org/officeDocument/2006/relationships/slide" Target="slides/slide17.xml"/><Relationship Id="rId34" Type="http://schemas.openxmlformats.org/officeDocument/2006/relationships/slide" Target="slides/slide16.xml"/><Relationship Id="rId37" Type="http://schemas.openxmlformats.org/officeDocument/2006/relationships/slide" Target="slides/slide19.xml"/><Relationship Id="rId36" Type="http://schemas.openxmlformats.org/officeDocument/2006/relationships/slide" Target="slides/slide18.xml"/><Relationship Id="rId39" Type="http://schemas.openxmlformats.org/officeDocument/2006/relationships/slide" Target="slides/slide21.xml"/><Relationship Id="rId38" Type="http://schemas.openxmlformats.org/officeDocument/2006/relationships/slide" Target="slides/slide20.xml"/><Relationship Id="rId20" Type="http://schemas.openxmlformats.org/officeDocument/2006/relationships/slide" Target="slides/slide2.xml"/><Relationship Id="rId22" Type="http://schemas.openxmlformats.org/officeDocument/2006/relationships/slide" Target="slides/slide4.xml"/><Relationship Id="rId21" Type="http://schemas.openxmlformats.org/officeDocument/2006/relationships/slide" Target="slides/slide3.xml"/><Relationship Id="rId24" Type="http://schemas.openxmlformats.org/officeDocument/2006/relationships/slide" Target="slides/slide6.xml"/><Relationship Id="rId23" Type="http://schemas.openxmlformats.org/officeDocument/2006/relationships/slide" Target="slides/slide5.xml"/><Relationship Id="rId26" Type="http://schemas.openxmlformats.org/officeDocument/2006/relationships/slide" Target="slides/slide8.xml"/><Relationship Id="rId25" Type="http://schemas.openxmlformats.org/officeDocument/2006/relationships/slide" Target="slides/slide7.xml"/><Relationship Id="rId28" Type="http://schemas.openxmlformats.org/officeDocument/2006/relationships/slide" Target="slides/slide10.xml"/><Relationship Id="rId27" Type="http://schemas.openxmlformats.org/officeDocument/2006/relationships/slide" Target="slides/slide9.xml"/><Relationship Id="rId29" Type="http://schemas.openxmlformats.org/officeDocument/2006/relationships/slide" Target="slides/slide11.xml"/><Relationship Id="rId51" Type="http://schemas.openxmlformats.org/officeDocument/2006/relationships/slide" Target="slides/slide33.xml"/><Relationship Id="rId50" Type="http://schemas.openxmlformats.org/officeDocument/2006/relationships/slide" Target="slides/slide32.xml"/><Relationship Id="rId53" Type="http://customschemas.google.com/relationships/presentationmetadata" Target="metadata"/><Relationship Id="rId52" Type="http://schemas.openxmlformats.org/officeDocument/2006/relationships/slide" Target="slides/slide34.xml"/><Relationship Id="rId11" Type="http://schemas.openxmlformats.org/officeDocument/2006/relationships/slideMaster" Target="slideMasters/slideMaster8.xml"/><Relationship Id="rId10" Type="http://schemas.openxmlformats.org/officeDocument/2006/relationships/slideMaster" Target="slideMasters/slideMaster7.xml"/><Relationship Id="rId13" Type="http://schemas.openxmlformats.org/officeDocument/2006/relationships/slideMaster" Target="slideMasters/slideMaster10.xml"/><Relationship Id="rId12" Type="http://schemas.openxmlformats.org/officeDocument/2006/relationships/slideMaster" Target="slideMasters/slideMaster9.xml"/><Relationship Id="rId15" Type="http://schemas.openxmlformats.org/officeDocument/2006/relationships/slideMaster" Target="slideMasters/slideMaster12.xml"/><Relationship Id="rId14" Type="http://schemas.openxmlformats.org/officeDocument/2006/relationships/slideMaster" Target="slideMasters/slideMaster11.xml"/><Relationship Id="rId17" Type="http://schemas.openxmlformats.org/officeDocument/2006/relationships/slideMaster" Target="slideMasters/slideMaster14.xml"/><Relationship Id="rId16" Type="http://schemas.openxmlformats.org/officeDocument/2006/relationships/slideMaster" Target="slideMasters/slideMaster13.xml"/><Relationship Id="rId19" Type="http://schemas.openxmlformats.org/officeDocument/2006/relationships/slide" Target="slides/slide1.xml"/><Relationship Id="rId1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:notes"/>
          <p:cNvSpPr txBox="1"/>
          <p:nvPr/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Chapter 18, Cardiovascular System </a:t>
            </a:r>
            <a:endParaRPr/>
          </a:p>
        </p:txBody>
      </p:sp>
      <p:sp>
        <p:nvSpPr>
          <p:cNvPr id="193" name="Google Shape;193;p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94" name="Google Shape;19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5" name="Google Shape;19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1" name="Google Shape;31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One </a:t>
            </a:r>
            <a:r>
              <a:rPr b="1" lang="en-US"/>
              <a:t>auricle</a:t>
            </a:r>
            <a:r>
              <a:rPr lang="en-US"/>
              <a:t> is attached to each of the anterior surfaces of the outer-walls of the atria (that is, the left atrium and the right atrium). Visually, they look like wrinkled pouch-like structures. </a:t>
            </a:r>
            <a:endParaRPr/>
          </a:p>
        </p:txBody>
      </p:sp>
      <p:sp>
        <p:nvSpPr>
          <p:cNvPr id="312" name="Google Shape;312;p15:notes"/>
          <p:cNvSpPr txBox="1"/>
          <p:nvPr/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Chapter 18, Cardiovascular System </a:t>
            </a:r>
            <a:endParaRPr/>
          </a:p>
        </p:txBody>
      </p:sp>
      <p:sp>
        <p:nvSpPr>
          <p:cNvPr id="313" name="Google Shape;313;p1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1" name="Google Shape;32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16:notes"/>
          <p:cNvSpPr txBox="1"/>
          <p:nvPr/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Chapter 18, Cardiovascular System </a:t>
            </a:r>
            <a:endParaRPr/>
          </a:p>
        </p:txBody>
      </p:sp>
      <p:sp>
        <p:nvSpPr>
          <p:cNvPr id="323" name="Google Shape;323;p1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6" name="Google Shape;416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The </a:t>
            </a:r>
            <a:r>
              <a:rPr b="1" lang="en-US"/>
              <a:t>chordae tendineae</a:t>
            </a:r>
            <a:r>
              <a:rPr lang="en-US"/>
              <a:t> are a group of tough, tendinous strands in the heart. They are commonly referred to as the “heart strings” since they resemble small pieces of string. Functionally, the </a:t>
            </a:r>
            <a:r>
              <a:rPr b="1" lang="en-US"/>
              <a:t>chordae tendineae</a:t>
            </a:r>
            <a:r>
              <a:rPr lang="en-US"/>
              <a:t> play a vital role in holding the atrioventricular valves in place while the heart is pumping blood.</a:t>
            </a:r>
            <a:endParaRPr/>
          </a:p>
        </p:txBody>
      </p:sp>
      <p:sp>
        <p:nvSpPr>
          <p:cNvPr id="417" name="Google Shape;417;p26:notes"/>
          <p:cNvSpPr txBox="1"/>
          <p:nvPr/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Chapter 18, Cardiovascular System </a:t>
            </a:r>
            <a:endParaRPr/>
          </a:p>
        </p:txBody>
      </p:sp>
      <p:sp>
        <p:nvSpPr>
          <p:cNvPr id="418" name="Google Shape;418;p2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8" name="Google Shape;478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/>
              <a:t>Intercalated discs</a:t>
            </a:r>
            <a:r>
              <a:rPr lang="en-US"/>
              <a:t> are microscopic identifying features of cardiac muscle. Cardiac muscle consists of individual heart muscle cells (cardiomyocytes) connected by </a:t>
            </a:r>
            <a:r>
              <a:rPr b="1" lang="en-US"/>
              <a:t>intercalated discs</a:t>
            </a:r>
            <a:r>
              <a:rPr lang="en-US"/>
              <a:t> to work as a single functional organ or syncytium. ... </a:t>
            </a:r>
            <a:r>
              <a:rPr b="1" lang="en-US"/>
              <a:t>Intercalated discs</a:t>
            </a:r>
            <a:r>
              <a:rPr lang="en-US"/>
              <a:t> support synchronized contraction of cardiac tissue.</a:t>
            </a:r>
            <a:endParaRPr/>
          </a:p>
        </p:txBody>
      </p:sp>
      <p:sp>
        <p:nvSpPr>
          <p:cNvPr id="479" name="Google Shape;479;p33:notes"/>
          <p:cNvSpPr txBox="1"/>
          <p:nvPr/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Chapter 18, Cardiovascular System </a:t>
            </a:r>
            <a:endParaRPr/>
          </a:p>
        </p:txBody>
      </p:sp>
      <p:sp>
        <p:nvSpPr>
          <p:cNvPr id="480" name="Google Shape;480;p3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6"/>
          <p:cNvSpPr txBox="1"/>
          <p:nvPr>
            <p:ph type="ctrTitle"/>
          </p:nvPr>
        </p:nvSpPr>
        <p:spPr>
          <a:xfrm>
            <a:off x="5943600" y="1905000"/>
            <a:ext cx="2895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sz="137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6"/>
          <p:cNvSpPr txBox="1"/>
          <p:nvPr>
            <p:ph idx="1" type="subTitle"/>
          </p:nvPr>
        </p:nvSpPr>
        <p:spPr>
          <a:xfrm>
            <a:off x="381000" y="1905000"/>
            <a:ext cx="4924425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1485"/>
              </a:spcBef>
              <a:spcAft>
                <a:spcPts val="0"/>
              </a:spcAft>
              <a:buSzPts val="3300"/>
              <a:buFont typeface="Noto Sans Symbols"/>
              <a:buNone/>
              <a:defRPr sz="3300"/>
            </a:lvl1pPr>
            <a:lvl2pPr lvl="1" algn="l">
              <a:spcBef>
                <a:spcPts val="810"/>
              </a:spcBef>
              <a:spcAft>
                <a:spcPts val="0"/>
              </a:spcAft>
              <a:buSzPts val="1800"/>
              <a:buChar char="▪"/>
              <a:defRPr/>
            </a:lvl2pPr>
            <a:lvl3pPr lvl="2" algn="l">
              <a:spcBef>
                <a:spcPts val="810"/>
              </a:spcBef>
              <a:spcAft>
                <a:spcPts val="0"/>
              </a:spcAft>
              <a:buSzPts val="1800"/>
              <a:buChar char="▪"/>
              <a:defRPr/>
            </a:lvl3pPr>
            <a:lvl4pPr lvl="3" algn="l">
              <a:spcBef>
                <a:spcPts val="810"/>
              </a:spcBef>
              <a:spcAft>
                <a:spcPts val="0"/>
              </a:spcAft>
              <a:buSzPts val="1800"/>
              <a:buChar char="▪"/>
              <a:defRPr/>
            </a:lvl4pPr>
            <a:lvl5pPr lvl="4" algn="l">
              <a:spcBef>
                <a:spcPts val="810"/>
              </a:spcBef>
              <a:spcAft>
                <a:spcPts val="0"/>
              </a:spcAft>
              <a:buSzPts val="1800"/>
              <a:buChar char="▪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6"/>
          <p:cNvSpPr txBox="1"/>
          <p:nvPr>
            <p:ph idx="10" type="dt"/>
          </p:nvPr>
        </p:nvSpPr>
        <p:spPr>
          <a:xfrm>
            <a:off x="685800" y="6434137"/>
            <a:ext cx="1905000" cy="271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6"/>
          <p:cNvSpPr txBox="1"/>
          <p:nvPr>
            <p:ph idx="11" type="ftr"/>
          </p:nvPr>
        </p:nvSpPr>
        <p:spPr>
          <a:xfrm>
            <a:off x="3124200" y="6457950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1"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6"/>
          <p:cNvSpPr txBox="1"/>
          <p:nvPr>
            <p:ph idx="12" type="sldNum"/>
          </p:nvPr>
        </p:nvSpPr>
        <p:spPr>
          <a:xfrm>
            <a:off x="6553200" y="6470650"/>
            <a:ext cx="19050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0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0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0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0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0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0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0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0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0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5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55"/>
          <p:cNvSpPr/>
          <p:nvPr>
            <p:ph idx="2" type="pic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7" name="Google Shape;147;p55"/>
          <p:cNvSpPr txBox="1"/>
          <p:nvPr>
            <p:ph idx="1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72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spcBef>
                <a:spcPts val="63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spcBef>
                <a:spcPts val="54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spcBef>
                <a:spcPts val="45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spcBef>
                <a:spcPts val="45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8" name="Google Shape;148;p55"/>
          <p:cNvSpPr txBox="1"/>
          <p:nvPr>
            <p:ph idx="10" type="dt"/>
          </p:nvPr>
        </p:nvSpPr>
        <p:spPr>
          <a:xfrm>
            <a:off x="685800" y="6470650"/>
            <a:ext cx="19050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55"/>
          <p:cNvSpPr txBox="1"/>
          <p:nvPr>
            <p:ph idx="11" type="ftr"/>
          </p:nvPr>
        </p:nvSpPr>
        <p:spPr>
          <a:xfrm>
            <a:off x="3124200" y="6470650"/>
            <a:ext cx="28956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1"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55"/>
          <p:cNvSpPr txBox="1"/>
          <p:nvPr>
            <p:ph idx="12" type="sldNum"/>
          </p:nvPr>
        </p:nvSpPr>
        <p:spPr>
          <a:xfrm>
            <a:off x="6553200" y="6421437"/>
            <a:ext cx="1905000" cy="2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7"/>
          <p:cNvSpPr txBox="1"/>
          <p:nvPr>
            <p:ph type="title"/>
          </p:nvPr>
        </p:nvSpPr>
        <p:spPr>
          <a:xfrm>
            <a:off x="304800" y="76200"/>
            <a:ext cx="8610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57"/>
          <p:cNvSpPr txBox="1"/>
          <p:nvPr>
            <p:ph idx="1" type="body"/>
          </p:nvPr>
        </p:nvSpPr>
        <p:spPr>
          <a:xfrm rot="5400000">
            <a:off x="1714500" y="-647700"/>
            <a:ext cx="5791200" cy="86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81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spcBef>
                <a:spcPts val="81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81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81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81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" name="Google Shape;161;p57"/>
          <p:cNvSpPr txBox="1"/>
          <p:nvPr>
            <p:ph idx="10" type="dt"/>
          </p:nvPr>
        </p:nvSpPr>
        <p:spPr>
          <a:xfrm>
            <a:off x="685800" y="6470650"/>
            <a:ext cx="19050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57"/>
          <p:cNvSpPr txBox="1"/>
          <p:nvPr>
            <p:ph idx="11" type="ftr"/>
          </p:nvPr>
        </p:nvSpPr>
        <p:spPr>
          <a:xfrm>
            <a:off x="3124200" y="6470650"/>
            <a:ext cx="28956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1"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57"/>
          <p:cNvSpPr txBox="1"/>
          <p:nvPr>
            <p:ph idx="12" type="sldNum"/>
          </p:nvPr>
        </p:nvSpPr>
        <p:spPr>
          <a:xfrm>
            <a:off x="6553200" y="6421437"/>
            <a:ext cx="1905000" cy="2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9"/>
          <p:cNvSpPr txBox="1"/>
          <p:nvPr>
            <p:ph type="title"/>
          </p:nvPr>
        </p:nvSpPr>
        <p:spPr>
          <a:xfrm rot="5400000">
            <a:off x="4600575" y="2238375"/>
            <a:ext cx="6477000" cy="2152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59"/>
          <p:cNvSpPr txBox="1"/>
          <p:nvPr>
            <p:ph idx="1" type="body"/>
          </p:nvPr>
        </p:nvSpPr>
        <p:spPr>
          <a:xfrm rot="5400000">
            <a:off x="219075" y="161925"/>
            <a:ext cx="6477000" cy="6305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81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spcBef>
                <a:spcPts val="81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81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81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81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" name="Google Shape;174;p59"/>
          <p:cNvSpPr txBox="1"/>
          <p:nvPr>
            <p:ph idx="10" type="dt"/>
          </p:nvPr>
        </p:nvSpPr>
        <p:spPr>
          <a:xfrm>
            <a:off x="685800" y="6470650"/>
            <a:ext cx="19050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59"/>
          <p:cNvSpPr txBox="1"/>
          <p:nvPr>
            <p:ph idx="11" type="ftr"/>
          </p:nvPr>
        </p:nvSpPr>
        <p:spPr>
          <a:xfrm>
            <a:off x="3124200" y="6470650"/>
            <a:ext cx="28956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1"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59"/>
          <p:cNvSpPr txBox="1"/>
          <p:nvPr>
            <p:ph idx="12" type="sldNum"/>
          </p:nvPr>
        </p:nvSpPr>
        <p:spPr>
          <a:xfrm>
            <a:off x="6553200" y="6421437"/>
            <a:ext cx="1905000" cy="2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lip Art and Text" type="clipArtAndTx">
  <p:cSld name="CLIPART_AND_TEXT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1"/>
          <p:cNvSpPr txBox="1"/>
          <p:nvPr>
            <p:ph type="title"/>
          </p:nvPr>
        </p:nvSpPr>
        <p:spPr>
          <a:xfrm>
            <a:off x="304800" y="76200"/>
            <a:ext cx="8610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61"/>
          <p:cNvSpPr/>
          <p:nvPr>
            <p:ph idx="2" type="clipArt"/>
          </p:nvPr>
        </p:nvSpPr>
        <p:spPr>
          <a:xfrm>
            <a:off x="304800" y="762000"/>
            <a:ext cx="4229100" cy="5791200"/>
          </a:xfrm>
          <a:prstGeom prst="rect">
            <a:avLst/>
          </a:prstGeom>
          <a:noFill/>
          <a:ln>
            <a:noFill/>
          </a:ln>
        </p:spPr>
      </p:sp>
      <p:sp>
        <p:nvSpPr>
          <p:cNvPr id="187" name="Google Shape;187;p61"/>
          <p:cNvSpPr txBox="1"/>
          <p:nvPr>
            <p:ph idx="1" type="body"/>
          </p:nvPr>
        </p:nvSpPr>
        <p:spPr>
          <a:xfrm>
            <a:off x="4686300" y="762000"/>
            <a:ext cx="42291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81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spcBef>
                <a:spcPts val="81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81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81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81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8" name="Google Shape;188;p61"/>
          <p:cNvSpPr txBox="1"/>
          <p:nvPr>
            <p:ph idx="10" type="dt"/>
          </p:nvPr>
        </p:nvSpPr>
        <p:spPr>
          <a:xfrm>
            <a:off x="685800" y="6470650"/>
            <a:ext cx="19050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61"/>
          <p:cNvSpPr txBox="1"/>
          <p:nvPr>
            <p:ph idx="11" type="ftr"/>
          </p:nvPr>
        </p:nvSpPr>
        <p:spPr>
          <a:xfrm>
            <a:off x="3124200" y="6470650"/>
            <a:ext cx="28956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1"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61"/>
          <p:cNvSpPr txBox="1"/>
          <p:nvPr>
            <p:ph idx="12" type="sldNum"/>
          </p:nvPr>
        </p:nvSpPr>
        <p:spPr>
          <a:xfrm>
            <a:off x="6553200" y="6421437"/>
            <a:ext cx="1905000" cy="2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8"/>
          <p:cNvSpPr txBox="1"/>
          <p:nvPr>
            <p:ph type="title"/>
          </p:nvPr>
        </p:nvSpPr>
        <p:spPr>
          <a:xfrm>
            <a:off x="304800" y="76200"/>
            <a:ext cx="8610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8"/>
          <p:cNvSpPr txBox="1"/>
          <p:nvPr>
            <p:ph idx="1" type="body"/>
          </p:nvPr>
        </p:nvSpPr>
        <p:spPr>
          <a:xfrm>
            <a:off x="304800" y="762000"/>
            <a:ext cx="86106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81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spcBef>
                <a:spcPts val="81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81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81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81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38"/>
          <p:cNvSpPr txBox="1"/>
          <p:nvPr>
            <p:ph idx="10" type="dt"/>
          </p:nvPr>
        </p:nvSpPr>
        <p:spPr>
          <a:xfrm>
            <a:off x="685800" y="6470650"/>
            <a:ext cx="19050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8"/>
          <p:cNvSpPr txBox="1"/>
          <p:nvPr>
            <p:ph idx="11" type="ftr"/>
          </p:nvPr>
        </p:nvSpPr>
        <p:spPr>
          <a:xfrm>
            <a:off x="3124200" y="6470650"/>
            <a:ext cx="28956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1"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8"/>
          <p:cNvSpPr txBox="1"/>
          <p:nvPr>
            <p:ph idx="12" type="sldNum"/>
          </p:nvPr>
        </p:nvSpPr>
        <p:spPr>
          <a:xfrm>
            <a:off x="6553200" y="6421437"/>
            <a:ext cx="1905000" cy="2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over Text" type="objOverTx">
  <p:cSld name="OBJECT_OVER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0"/>
          <p:cNvSpPr txBox="1"/>
          <p:nvPr>
            <p:ph type="title"/>
          </p:nvPr>
        </p:nvSpPr>
        <p:spPr>
          <a:xfrm>
            <a:off x="304800" y="76200"/>
            <a:ext cx="8610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0"/>
          <p:cNvSpPr txBox="1"/>
          <p:nvPr>
            <p:ph idx="1" type="body"/>
          </p:nvPr>
        </p:nvSpPr>
        <p:spPr>
          <a:xfrm>
            <a:off x="304800" y="762000"/>
            <a:ext cx="86106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81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spcBef>
                <a:spcPts val="81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81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81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81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40"/>
          <p:cNvSpPr txBox="1"/>
          <p:nvPr>
            <p:ph idx="2" type="body"/>
          </p:nvPr>
        </p:nvSpPr>
        <p:spPr>
          <a:xfrm>
            <a:off x="304800" y="3733800"/>
            <a:ext cx="86106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81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spcBef>
                <a:spcPts val="81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81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81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81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40"/>
          <p:cNvSpPr txBox="1"/>
          <p:nvPr>
            <p:ph idx="10" type="dt"/>
          </p:nvPr>
        </p:nvSpPr>
        <p:spPr>
          <a:xfrm>
            <a:off x="685800" y="6470650"/>
            <a:ext cx="19050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0"/>
          <p:cNvSpPr txBox="1"/>
          <p:nvPr>
            <p:ph idx="11" type="ftr"/>
          </p:nvPr>
        </p:nvSpPr>
        <p:spPr>
          <a:xfrm>
            <a:off x="3124200" y="6470650"/>
            <a:ext cx="28956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1"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0"/>
          <p:cNvSpPr txBox="1"/>
          <p:nvPr>
            <p:ph idx="12" type="sldNum"/>
          </p:nvPr>
        </p:nvSpPr>
        <p:spPr>
          <a:xfrm>
            <a:off x="6553200" y="6421437"/>
            <a:ext cx="1905000" cy="2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2"/>
          <p:cNvSpPr txBox="1"/>
          <p:nvPr>
            <p:ph type="title"/>
          </p:nvPr>
        </p:nvSpPr>
        <p:spPr>
          <a:xfrm>
            <a:off x="304800" y="76200"/>
            <a:ext cx="8610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2"/>
          <p:cNvSpPr txBox="1"/>
          <p:nvPr>
            <p:ph idx="10" type="dt"/>
          </p:nvPr>
        </p:nvSpPr>
        <p:spPr>
          <a:xfrm>
            <a:off x="685800" y="6470650"/>
            <a:ext cx="19050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2"/>
          <p:cNvSpPr txBox="1"/>
          <p:nvPr>
            <p:ph idx="11" type="ftr"/>
          </p:nvPr>
        </p:nvSpPr>
        <p:spPr>
          <a:xfrm>
            <a:off x="3124200" y="6470650"/>
            <a:ext cx="28956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1"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42"/>
          <p:cNvSpPr txBox="1"/>
          <p:nvPr>
            <p:ph idx="12" type="sldNum"/>
          </p:nvPr>
        </p:nvSpPr>
        <p:spPr>
          <a:xfrm>
            <a:off x="6553200" y="6421437"/>
            <a:ext cx="1905000" cy="2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5"/>
          <p:cNvSpPr txBox="1"/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5"/>
          <p:cNvSpPr txBox="1"/>
          <p:nvPr>
            <p:ph idx="1" type="body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80"/>
              </a:spcBef>
              <a:spcAft>
                <a:spcPts val="0"/>
              </a:spcAft>
              <a:buSzPts val="2400"/>
              <a:buNone/>
              <a:defRPr sz="2400"/>
            </a:lvl1pPr>
            <a:lvl2pPr indent="-228600" lvl="1" marL="914400" algn="l">
              <a:spcBef>
                <a:spcPts val="900"/>
              </a:spcBef>
              <a:spcAft>
                <a:spcPts val="0"/>
              </a:spcAft>
              <a:buSzPts val="2000"/>
              <a:buNone/>
              <a:defRPr sz="2000"/>
            </a:lvl2pPr>
            <a:lvl3pPr indent="-228600" lvl="2" marL="1371600" algn="l">
              <a:spcBef>
                <a:spcPts val="81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spcBef>
                <a:spcPts val="720"/>
              </a:spcBef>
              <a:spcAft>
                <a:spcPts val="0"/>
              </a:spcAft>
              <a:buSzPts val="1600"/>
              <a:buNone/>
              <a:defRPr sz="1600"/>
            </a:lvl4pPr>
            <a:lvl5pPr indent="-228600" lvl="4" marL="2286000" algn="l">
              <a:spcBef>
                <a:spcPts val="720"/>
              </a:spcBef>
              <a:spcAft>
                <a:spcPts val="0"/>
              </a:spcAft>
              <a:buSzPts val="1600"/>
              <a:buNone/>
              <a:defRPr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79" name="Google Shape;79;p45"/>
          <p:cNvSpPr txBox="1"/>
          <p:nvPr>
            <p:ph idx="10" type="dt"/>
          </p:nvPr>
        </p:nvSpPr>
        <p:spPr>
          <a:xfrm>
            <a:off x="685800" y="6470650"/>
            <a:ext cx="19050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5"/>
          <p:cNvSpPr txBox="1"/>
          <p:nvPr>
            <p:ph idx="11" type="ftr"/>
          </p:nvPr>
        </p:nvSpPr>
        <p:spPr>
          <a:xfrm>
            <a:off x="3124200" y="6470650"/>
            <a:ext cx="28956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1"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45"/>
          <p:cNvSpPr txBox="1"/>
          <p:nvPr>
            <p:ph idx="12" type="sldNum"/>
          </p:nvPr>
        </p:nvSpPr>
        <p:spPr>
          <a:xfrm>
            <a:off x="6553200" y="6421437"/>
            <a:ext cx="1905000" cy="2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7"/>
          <p:cNvSpPr txBox="1"/>
          <p:nvPr>
            <p:ph type="title"/>
          </p:nvPr>
        </p:nvSpPr>
        <p:spPr>
          <a:xfrm>
            <a:off x="304800" y="76200"/>
            <a:ext cx="8610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47"/>
          <p:cNvSpPr txBox="1"/>
          <p:nvPr>
            <p:ph idx="1" type="body"/>
          </p:nvPr>
        </p:nvSpPr>
        <p:spPr>
          <a:xfrm>
            <a:off x="304800" y="762000"/>
            <a:ext cx="42291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81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spcBef>
                <a:spcPts val="81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81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81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81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47"/>
          <p:cNvSpPr txBox="1"/>
          <p:nvPr>
            <p:ph idx="2" type="body"/>
          </p:nvPr>
        </p:nvSpPr>
        <p:spPr>
          <a:xfrm>
            <a:off x="4686300" y="762000"/>
            <a:ext cx="42291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81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spcBef>
                <a:spcPts val="81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81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81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81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47"/>
          <p:cNvSpPr txBox="1"/>
          <p:nvPr>
            <p:ph idx="10" type="dt"/>
          </p:nvPr>
        </p:nvSpPr>
        <p:spPr>
          <a:xfrm>
            <a:off x="685800" y="6470650"/>
            <a:ext cx="19050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47"/>
          <p:cNvSpPr txBox="1"/>
          <p:nvPr>
            <p:ph idx="11" type="ftr"/>
          </p:nvPr>
        </p:nvSpPr>
        <p:spPr>
          <a:xfrm>
            <a:off x="3124200" y="6470650"/>
            <a:ext cx="28956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1"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47"/>
          <p:cNvSpPr txBox="1"/>
          <p:nvPr>
            <p:ph idx="12" type="sldNum"/>
          </p:nvPr>
        </p:nvSpPr>
        <p:spPr>
          <a:xfrm>
            <a:off x="6553200" y="6421437"/>
            <a:ext cx="1905000" cy="2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9"/>
          <p:cNvSpPr txBox="1"/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49"/>
          <p:cNvSpPr txBox="1"/>
          <p:nvPr>
            <p:ph idx="1" type="body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9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81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7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7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6" name="Google Shape;106;p49"/>
          <p:cNvSpPr txBox="1"/>
          <p:nvPr>
            <p:ph idx="2" type="body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81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spcBef>
                <a:spcPts val="81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81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81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81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49"/>
          <p:cNvSpPr txBox="1"/>
          <p:nvPr>
            <p:ph idx="3" type="body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9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81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7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7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8" name="Google Shape;108;p49"/>
          <p:cNvSpPr txBox="1"/>
          <p:nvPr>
            <p:ph idx="4" type="body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81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spcBef>
                <a:spcPts val="81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81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81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81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49"/>
          <p:cNvSpPr txBox="1"/>
          <p:nvPr>
            <p:ph idx="10" type="dt"/>
          </p:nvPr>
        </p:nvSpPr>
        <p:spPr>
          <a:xfrm>
            <a:off x="685800" y="6470650"/>
            <a:ext cx="19050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49"/>
          <p:cNvSpPr txBox="1"/>
          <p:nvPr>
            <p:ph idx="11" type="ftr"/>
          </p:nvPr>
        </p:nvSpPr>
        <p:spPr>
          <a:xfrm>
            <a:off x="3124200" y="6470650"/>
            <a:ext cx="28956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1"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49"/>
          <p:cNvSpPr txBox="1"/>
          <p:nvPr>
            <p:ph idx="12" type="sldNum"/>
          </p:nvPr>
        </p:nvSpPr>
        <p:spPr>
          <a:xfrm>
            <a:off x="6553200" y="6421437"/>
            <a:ext cx="1905000" cy="2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1"/>
          <p:cNvSpPr txBox="1"/>
          <p:nvPr>
            <p:ph idx="10" type="dt"/>
          </p:nvPr>
        </p:nvSpPr>
        <p:spPr>
          <a:xfrm>
            <a:off x="685800" y="6470650"/>
            <a:ext cx="19050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51"/>
          <p:cNvSpPr txBox="1"/>
          <p:nvPr>
            <p:ph idx="11" type="ftr"/>
          </p:nvPr>
        </p:nvSpPr>
        <p:spPr>
          <a:xfrm>
            <a:off x="3124200" y="6470650"/>
            <a:ext cx="28956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1"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51"/>
          <p:cNvSpPr txBox="1"/>
          <p:nvPr>
            <p:ph idx="12" type="sldNum"/>
          </p:nvPr>
        </p:nvSpPr>
        <p:spPr>
          <a:xfrm>
            <a:off x="6553200" y="6421437"/>
            <a:ext cx="1905000" cy="2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3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53"/>
          <p:cNvSpPr txBox="1"/>
          <p:nvPr>
            <p:ph idx="1" type="body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1440"/>
              </a:spcBef>
              <a:spcAft>
                <a:spcPts val="0"/>
              </a:spcAft>
              <a:buSzPts val="3200"/>
              <a:buChar char="▪"/>
              <a:defRPr sz="3200"/>
            </a:lvl1pPr>
            <a:lvl2pPr indent="-406400" lvl="1" marL="914400" algn="l">
              <a:spcBef>
                <a:spcPts val="1260"/>
              </a:spcBef>
              <a:spcAft>
                <a:spcPts val="0"/>
              </a:spcAft>
              <a:buSzPts val="2800"/>
              <a:buChar char="▪"/>
              <a:defRPr sz="2800"/>
            </a:lvl2pPr>
            <a:lvl3pPr indent="-381000" lvl="2" marL="1371600" algn="l">
              <a:spcBef>
                <a:spcPts val="1080"/>
              </a:spcBef>
              <a:spcAft>
                <a:spcPts val="0"/>
              </a:spcAft>
              <a:buSzPts val="2400"/>
              <a:buChar char="▪"/>
              <a:defRPr sz="2400"/>
            </a:lvl3pPr>
            <a:lvl4pPr indent="-355600" lvl="3" marL="1828800" algn="l">
              <a:spcBef>
                <a:spcPts val="900"/>
              </a:spcBef>
              <a:spcAft>
                <a:spcPts val="0"/>
              </a:spcAft>
              <a:buSzPts val="2000"/>
              <a:buChar char="▪"/>
              <a:defRPr sz="2000"/>
            </a:lvl4pPr>
            <a:lvl5pPr indent="-355600" lvl="4" marL="2286000" algn="l">
              <a:spcBef>
                <a:spcPts val="900"/>
              </a:spcBef>
              <a:spcAft>
                <a:spcPts val="0"/>
              </a:spcAft>
              <a:buSzPts val="2000"/>
              <a:buChar char="▪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3" name="Google Shape;133;p53"/>
          <p:cNvSpPr txBox="1"/>
          <p:nvPr>
            <p:ph idx="2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72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spcBef>
                <a:spcPts val="63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spcBef>
                <a:spcPts val="54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spcBef>
                <a:spcPts val="45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spcBef>
                <a:spcPts val="45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4" name="Google Shape;134;p53"/>
          <p:cNvSpPr txBox="1"/>
          <p:nvPr>
            <p:ph idx="10" type="dt"/>
          </p:nvPr>
        </p:nvSpPr>
        <p:spPr>
          <a:xfrm>
            <a:off x="685800" y="6470650"/>
            <a:ext cx="19050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53"/>
          <p:cNvSpPr txBox="1"/>
          <p:nvPr>
            <p:ph idx="11" type="ftr"/>
          </p:nvPr>
        </p:nvSpPr>
        <p:spPr>
          <a:xfrm>
            <a:off x="3124200" y="6470650"/>
            <a:ext cx="28956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1"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53"/>
          <p:cNvSpPr txBox="1"/>
          <p:nvPr>
            <p:ph idx="12" type="sldNum"/>
          </p:nvPr>
        </p:nvSpPr>
        <p:spPr>
          <a:xfrm>
            <a:off x="6553200" y="6421437"/>
            <a:ext cx="1905000" cy="2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2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3.xml"/></Relationships>
</file>

<file path=ppt/slideMasters/_rels/slideMaster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13.xml"/></Relationships>
</file>

<file path=ppt/slideMasters/_rels/slideMaster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9.xml"/></Relationships>
</file>

<file path=ppt/slideMasters/_rels/slideMaster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15.xml"/></Relationships>
</file>

<file path=ppt/slideMasters/_rels/slideMaster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1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4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10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6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14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1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8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50000">
              <a:srgbClr val="6666CC"/>
            </a:gs>
            <a:gs pos="100000">
              <a:schemeClr val="lt1"/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 txBox="1"/>
          <p:nvPr/>
        </p:nvSpPr>
        <p:spPr>
          <a:xfrm>
            <a:off x="0" y="0"/>
            <a:ext cx="533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11;p35"/>
          <p:cNvSpPr/>
          <p:nvPr/>
        </p:nvSpPr>
        <p:spPr>
          <a:xfrm>
            <a:off x="5334000" y="0"/>
            <a:ext cx="3043237" cy="6858000"/>
          </a:xfrm>
          <a:prstGeom prst="flowChartDelay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Google Shape;12;p35"/>
          <p:cNvSpPr txBox="1"/>
          <p:nvPr>
            <p:ph type="title"/>
          </p:nvPr>
        </p:nvSpPr>
        <p:spPr>
          <a:xfrm>
            <a:off x="304800" y="76200"/>
            <a:ext cx="8610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Google Shape;13;p35"/>
          <p:cNvSpPr txBox="1"/>
          <p:nvPr>
            <p:ph idx="1" type="body"/>
          </p:nvPr>
        </p:nvSpPr>
        <p:spPr>
          <a:xfrm>
            <a:off x="304800" y="762000"/>
            <a:ext cx="86106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19100" lvl="0" marL="457200" marR="0" rtl="0" algn="l">
              <a:spcBef>
                <a:spcPts val="135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▪"/>
              <a:defRPr b="0" i="0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2750" lvl="1" marL="914400" marR="0" rtl="0" algn="l">
              <a:spcBef>
                <a:spcPts val="1305"/>
              </a:spcBef>
              <a:spcAft>
                <a:spcPts val="0"/>
              </a:spcAft>
              <a:buClr>
                <a:schemeClr val="accent2"/>
              </a:buClr>
              <a:buSzPts val="2900"/>
              <a:buFont typeface="Noto Sans Symbols"/>
              <a:buChar char="▪"/>
              <a:defRPr b="0" i="0" sz="2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412750" lvl="2" marL="1371600" marR="0" rtl="0" algn="l">
              <a:spcBef>
                <a:spcPts val="1305"/>
              </a:spcBef>
              <a:spcAft>
                <a:spcPts val="0"/>
              </a:spcAft>
              <a:buClr>
                <a:schemeClr val="accent2"/>
              </a:buClr>
              <a:buSzPts val="2900"/>
              <a:buFont typeface="Noto Sans Symbols"/>
              <a:buChar char="▪"/>
              <a:defRPr b="0" i="0" sz="2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412750" lvl="3" marL="1828800" marR="0" rtl="0" algn="l">
              <a:spcBef>
                <a:spcPts val="1305"/>
              </a:spcBef>
              <a:spcAft>
                <a:spcPts val="0"/>
              </a:spcAft>
              <a:buClr>
                <a:schemeClr val="accent2"/>
              </a:buClr>
              <a:buSzPts val="2900"/>
              <a:buFont typeface="Noto Sans Symbols"/>
              <a:buChar char="▪"/>
              <a:defRPr b="0" i="0" sz="2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412750" lvl="4" marL="2286000" marR="0" rtl="0" algn="l">
              <a:spcBef>
                <a:spcPts val="1305"/>
              </a:spcBef>
              <a:spcAft>
                <a:spcPts val="0"/>
              </a:spcAft>
              <a:buClr>
                <a:schemeClr val="accent2"/>
              </a:buClr>
              <a:buSzPts val="2900"/>
              <a:buFont typeface="Noto Sans Symbols"/>
              <a:buChar char="▪"/>
              <a:defRPr b="0" i="0" sz="2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Google Shape;14;p35"/>
          <p:cNvSpPr txBox="1"/>
          <p:nvPr>
            <p:ph idx="10" type="dt"/>
          </p:nvPr>
        </p:nvSpPr>
        <p:spPr>
          <a:xfrm>
            <a:off x="685800" y="6434137"/>
            <a:ext cx="1905000" cy="271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" name="Google Shape;15;p35"/>
          <p:cNvSpPr txBox="1"/>
          <p:nvPr>
            <p:ph idx="11" type="ftr"/>
          </p:nvPr>
        </p:nvSpPr>
        <p:spPr>
          <a:xfrm>
            <a:off x="3124200" y="6457950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" name="Google Shape;16;p35"/>
          <p:cNvSpPr txBox="1"/>
          <p:nvPr>
            <p:ph idx="12" type="sldNum"/>
          </p:nvPr>
        </p:nvSpPr>
        <p:spPr>
          <a:xfrm>
            <a:off x="6553200" y="6470650"/>
            <a:ext cx="19050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0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0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0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0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0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0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0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0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0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4" name="Google Shape;124;p52"/>
          <p:cNvCxnSpPr/>
          <p:nvPr/>
        </p:nvCxnSpPr>
        <p:spPr>
          <a:xfrm>
            <a:off x="152400" y="609600"/>
            <a:ext cx="8991600" cy="0"/>
          </a:xfrm>
          <a:prstGeom prst="straightConnector1">
            <a:avLst/>
          </a:prstGeom>
          <a:noFill/>
          <a:ln cap="flat" cmpd="sng" w="38100">
            <a:solidFill>
              <a:srgbClr val="000099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25" name="Google Shape;125;p52"/>
          <p:cNvSpPr txBox="1"/>
          <p:nvPr>
            <p:ph type="title"/>
          </p:nvPr>
        </p:nvSpPr>
        <p:spPr>
          <a:xfrm>
            <a:off x="304800" y="76200"/>
            <a:ext cx="8610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6" name="Google Shape;126;p52"/>
          <p:cNvSpPr txBox="1"/>
          <p:nvPr>
            <p:ph idx="1" type="body"/>
          </p:nvPr>
        </p:nvSpPr>
        <p:spPr>
          <a:xfrm>
            <a:off x="304800" y="762000"/>
            <a:ext cx="86106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19100" lvl="0" marL="457200" marR="0" rtl="0" algn="l">
              <a:spcBef>
                <a:spcPts val="135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▪"/>
              <a:defRPr b="0" i="0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2750" lvl="1" marL="914400" marR="0" rtl="0" algn="l">
              <a:spcBef>
                <a:spcPts val="1305"/>
              </a:spcBef>
              <a:spcAft>
                <a:spcPts val="0"/>
              </a:spcAft>
              <a:buClr>
                <a:schemeClr val="accent2"/>
              </a:buClr>
              <a:buSzPts val="2900"/>
              <a:buFont typeface="Noto Sans Symbols"/>
              <a:buChar char="▪"/>
              <a:defRPr b="0" i="0" sz="2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412750" lvl="2" marL="1371600" marR="0" rtl="0" algn="l">
              <a:spcBef>
                <a:spcPts val="1305"/>
              </a:spcBef>
              <a:spcAft>
                <a:spcPts val="0"/>
              </a:spcAft>
              <a:buClr>
                <a:schemeClr val="accent2"/>
              </a:buClr>
              <a:buSzPts val="2900"/>
              <a:buFont typeface="Noto Sans Symbols"/>
              <a:buChar char="▪"/>
              <a:defRPr b="0" i="0" sz="2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412750" lvl="3" marL="1828800" marR="0" rtl="0" algn="l">
              <a:spcBef>
                <a:spcPts val="1305"/>
              </a:spcBef>
              <a:spcAft>
                <a:spcPts val="0"/>
              </a:spcAft>
              <a:buClr>
                <a:schemeClr val="accent2"/>
              </a:buClr>
              <a:buSzPts val="2900"/>
              <a:buFont typeface="Noto Sans Symbols"/>
              <a:buChar char="▪"/>
              <a:defRPr b="0" i="0" sz="2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412750" lvl="4" marL="2286000" marR="0" rtl="0" algn="l">
              <a:spcBef>
                <a:spcPts val="1305"/>
              </a:spcBef>
              <a:spcAft>
                <a:spcPts val="0"/>
              </a:spcAft>
              <a:buClr>
                <a:schemeClr val="accent2"/>
              </a:buClr>
              <a:buSzPts val="2900"/>
              <a:buFont typeface="Noto Sans Symbols"/>
              <a:buChar char="▪"/>
              <a:defRPr b="0" i="0" sz="2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7" name="Google Shape;127;p52"/>
          <p:cNvSpPr txBox="1"/>
          <p:nvPr>
            <p:ph idx="10" type="dt"/>
          </p:nvPr>
        </p:nvSpPr>
        <p:spPr>
          <a:xfrm>
            <a:off x="685800" y="6470650"/>
            <a:ext cx="19050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8" name="Google Shape;128;p52"/>
          <p:cNvSpPr txBox="1"/>
          <p:nvPr>
            <p:ph idx="11" type="ftr"/>
          </p:nvPr>
        </p:nvSpPr>
        <p:spPr>
          <a:xfrm>
            <a:off x="3124200" y="6470650"/>
            <a:ext cx="28956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9" name="Google Shape;129;p52"/>
          <p:cNvSpPr txBox="1"/>
          <p:nvPr>
            <p:ph idx="12" type="sldNum"/>
          </p:nvPr>
        </p:nvSpPr>
        <p:spPr>
          <a:xfrm>
            <a:off x="6553200" y="6421437"/>
            <a:ext cx="1905000" cy="2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i="0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Google Shape;138;p54"/>
          <p:cNvCxnSpPr/>
          <p:nvPr/>
        </p:nvCxnSpPr>
        <p:spPr>
          <a:xfrm>
            <a:off x="152400" y="609600"/>
            <a:ext cx="8991600" cy="0"/>
          </a:xfrm>
          <a:prstGeom prst="straightConnector1">
            <a:avLst/>
          </a:prstGeom>
          <a:noFill/>
          <a:ln cap="flat" cmpd="sng" w="38100">
            <a:solidFill>
              <a:srgbClr val="000099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39" name="Google Shape;139;p54"/>
          <p:cNvSpPr txBox="1"/>
          <p:nvPr>
            <p:ph type="title"/>
          </p:nvPr>
        </p:nvSpPr>
        <p:spPr>
          <a:xfrm>
            <a:off x="304800" y="76200"/>
            <a:ext cx="8610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0" name="Google Shape;140;p54"/>
          <p:cNvSpPr txBox="1"/>
          <p:nvPr>
            <p:ph idx="1" type="body"/>
          </p:nvPr>
        </p:nvSpPr>
        <p:spPr>
          <a:xfrm>
            <a:off x="304800" y="762000"/>
            <a:ext cx="86106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19100" lvl="0" marL="457200" marR="0" rtl="0" algn="l">
              <a:spcBef>
                <a:spcPts val="135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▪"/>
              <a:defRPr b="0" i="0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2750" lvl="1" marL="914400" marR="0" rtl="0" algn="l">
              <a:spcBef>
                <a:spcPts val="1305"/>
              </a:spcBef>
              <a:spcAft>
                <a:spcPts val="0"/>
              </a:spcAft>
              <a:buClr>
                <a:schemeClr val="accent2"/>
              </a:buClr>
              <a:buSzPts val="2900"/>
              <a:buFont typeface="Noto Sans Symbols"/>
              <a:buChar char="▪"/>
              <a:defRPr b="0" i="0" sz="2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412750" lvl="2" marL="1371600" marR="0" rtl="0" algn="l">
              <a:spcBef>
                <a:spcPts val="1305"/>
              </a:spcBef>
              <a:spcAft>
                <a:spcPts val="0"/>
              </a:spcAft>
              <a:buClr>
                <a:schemeClr val="accent2"/>
              </a:buClr>
              <a:buSzPts val="2900"/>
              <a:buFont typeface="Noto Sans Symbols"/>
              <a:buChar char="▪"/>
              <a:defRPr b="0" i="0" sz="2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412750" lvl="3" marL="1828800" marR="0" rtl="0" algn="l">
              <a:spcBef>
                <a:spcPts val="1305"/>
              </a:spcBef>
              <a:spcAft>
                <a:spcPts val="0"/>
              </a:spcAft>
              <a:buClr>
                <a:schemeClr val="accent2"/>
              </a:buClr>
              <a:buSzPts val="2900"/>
              <a:buFont typeface="Noto Sans Symbols"/>
              <a:buChar char="▪"/>
              <a:defRPr b="0" i="0" sz="2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412750" lvl="4" marL="2286000" marR="0" rtl="0" algn="l">
              <a:spcBef>
                <a:spcPts val="1305"/>
              </a:spcBef>
              <a:spcAft>
                <a:spcPts val="0"/>
              </a:spcAft>
              <a:buClr>
                <a:schemeClr val="accent2"/>
              </a:buClr>
              <a:buSzPts val="2900"/>
              <a:buFont typeface="Noto Sans Symbols"/>
              <a:buChar char="▪"/>
              <a:defRPr b="0" i="0" sz="2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1" name="Google Shape;141;p54"/>
          <p:cNvSpPr txBox="1"/>
          <p:nvPr>
            <p:ph idx="10" type="dt"/>
          </p:nvPr>
        </p:nvSpPr>
        <p:spPr>
          <a:xfrm>
            <a:off x="685800" y="6470650"/>
            <a:ext cx="19050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2" name="Google Shape;142;p54"/>
          <p:cNvSpPr txBox="1"/>
          <p:nvPr>
            <p:ph idx="11" type="ftr"/>
          </p:nvPr>
        </p:nvSpPr>
        <p:spPr>
          <a:xfrm>
            <a:off x="3124200" y="6470650"/>
            <a:ext cx="28956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3" name="Google Shape;143;p54"/>
          <p:cNvSpPr txBox="1"/>
          <p:nvPr>
            <p:ph idx="12" type="sldNum"/>
          </p:nvPr>
        </p:nvSpPr>
        <p:spPr>
          <a:xfrm>
            <a:off x="6553200" y="6421437"/>
            <a:ext cx="1905000" cy="2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i="0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2" name="Google Shape;152;p56"/>
          <p:cNvCxnSpPr/>
          <p:nvPr/>
        </p:nvCxnSpPr>
        <p:spPr>
          <a:xfrm>
            <a:off x="152400" y="609600"/>
            <a:ext cx="8991600" cy="0"/>
          </a:xfrm>
          <a:prstGeom prst="straightConnector1">
            <a:avLst/>
          </a:prstGeom>
          <a:noFill/>
          <a:ln cap="flat" cmpd="sng" w="38100">
            <a:solidFill>
              <a:srgbClr val="000099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53" name="Google Shape;153;p56"/>
          <p:cNvSpPr txBox="1"/>
          <p:nvPr>
            <p:ph type="title"/>
          </p:nvPr>
        </p:nvSpPr>
        <p:spPr>
          <a:xfrm>
            <a:off x="304800" y="76200"/>
            <a:ext cx="8610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4" name="Google Shape;154;p56"/>
          <p:cNvSpPr txBox="1"/>
          <p:nvPr>
            <p:ph idx="1" type="body"/>
          </p:nvPr>
        </p:nvSpPr>
        <p:spPr>
          <a:xfrm>
            <a:off x="304800" y="762000"/>
            <a:ext cx="86106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19100" lvl="0" marL="457200" marR="0" rtl="0" algn="l">
              <a:spcBef>
                <a:spcPts val="135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▪"/>
              <a:defRPr b="0" i="0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2750" lvl="1" marL="914400" marR="0" rtl="0" algn="l">
              <a:spcBef>
                <a:spcPts val="1305"/>
              </a:spcBef>
              <a:spcAft>
                <a:spcPts val="0"/>
              </a:spcAft>
              <a:buClr>
                <a:schemeClr val="accent2"/>
              </a:buClr>
              <a:buSzPts val="2900"/>
              <a:buFont typeface="Noto Sans Symbols"/>
              <a:buChar char="▪"/>
              <a:defRPr b="0" i="0" sz="2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412750" lvl="2" marL="1371600" marR="0" rtl="0" algn="l">
              <a:spcBef>
                <a:spcPts val="1305"/>
              </a:spcBef>
              <a:spcAft>
                <a:spcPts val="0"/>
              </a:spcAft>
              <a:buClr>
                <a:schemeClr val="accent2"/>
              </a:buClr>
              <a:buSzPts val="2900"/>
              <a:buFont typeface="Noto Sans Symbols"/>
              <a:buChar char="▪"/>
              <a:defRPr b="0" i="0" sz="2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412750" lvl="3" marL="1828800" marR="0" rtl="0" algn="l">
              <a:spcBef>
                <a:spcPts val="1305"/>
              </a:spcBef>
              <a:spcAft>
                <a:spcPts val="0"/>
              </a:spcAft>
              <a:buClr>
                <a:schemeClr val="accent2"/>
              </a:buClr>
              <a:buSzPts val="2900"/>
              <a:buFont typeface="Noto Sans Symbols"/>
              <a:buChar char="▪"/>
              <a:defRPr b="0" i="0" sz="2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412750" lvl="4" marL="2286000" marR="0" rtl="0" algn="l">
              <a:spcBef>
                <a:spcPts val="1305"/>
              </a:spcBef>
              <a:spcAft>
                <a:spcPts val="0"/>
              </a:spcAft>
              <a:buClr>
                <a:schemeClr val="accent2"/>
              </a:buClr>
              <a:buSzPts val="2900"/>
              <a:buFont typeface="Noto Sans Symbols"/>
              <a:buChar char="▪"/>
              <a:defRPr b="0" i="0" sz="2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5" name="Google Shape;155;p56"/>
          <p:cNvSpPr txBox="1"/>
          <p:nvPr>
            <p:ph idx="10" type="dt"/>
          </p:nvPr>
        </p:nvSpPr>
        <p:spPr>
          <a:xfrm>
            <a:off x="685800" y="6470650"/>
            <a:ext cx="19050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6" name="Google Shape;156;p56"/>
          <p:cNvSpPr txBox="1"/>
          <p:nvPr>
            <p:ph idx="11" type="ftr"/>
          </p:nvPr>
        </p:nvSpPr>
        <p:spPr>
          <a:xfrm>
            <a:off x="3124200" y="6470650"/>
            <a:ext cx="28956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7" name="Google Shape;157;p56"/>
          <p:cNvSpPr txBox="1"/>
          <p:nvPr>
            <p:ph idx="12" type="sldNum"/>
          </p:nvPr>
        </p:nvSpPr>
        <p:spPr>
          <a:xfrm>
            <a:off x="6553200" y="6421437"/>
            <a:ext cx="1905000" cy="2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i="0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5" name="Google Shape;165;p58"/>
          <p:cNvCxnSpPr/>
          <p:nvPr/>
        </p:nvCxnSpPr>
        <p:spPr>
          <a:xfrm>
            <a:off x="152400" y="609600"/>
            <a:ext cx="8991600" cy="0"/>
          </a:xfrm>
          <a:prstGeom prst="straightConnector1">
            <a:avLst/>
          </a:prstGeom>
          <a:noFill/>
          <a:ln cap="flat" cmpd="sng" w="38100">
            <a:solidFill>
              <a:srgbClr val="000099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66" name="Google Shape;166;p58"/>
          <p:cNvSpPr txBox="1"/>
          <p:nvPr>
            <p:ph type="title"/>
          </p:nvPr>
        </p:nvSpPr>
        <p:spPr>
          <a:xfrm>
            <a:off x="304800" y="76200"/>
            <a:ext cx="8610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7" name="Google Shape;167;p58"/>
          <p:cNvSpPr txBox="1"/>
          <p:nvPr>
            <p:ph idx="1" type="body"/>
          </p:nvPr>
        </p:nvSpPr>
        <p:spPr>
          <a:xfrm>
            <a:off x="304800" y="762000"/>
            <a:ext cx="86106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19100" lvl="0" marL="457200" marR="0" rtl="0" algn="l">
              <a:spcBef>
                <a:spcPts val="135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▪"/>
              <a:defRPr b="0" i="0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2750" lvl="1" marL="914400" marR="0" rtl="0" algn="l">
              <a:spcBef>
                <a:spcPts val="1305"/>
              </a:spcBef>
              <a:spcAft>
                <a:spcPts val="0"/>
              </a:spcAft>
              <a:buClr>
                <a:schemeClr val="accent2"/>
              </a:buClr>
              <a:buSzPts val="2900"/>
              <a:buFont typeface="Noto Sans Symbols"/>
              <a:buChar char="▪"/>
              <a:defRPr b="0" i="0" sz="2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412750" lvl="2" marL="1371600" marR="0" rtl="0" algn="l">
              <a:spcBef>
                <a:spcPts val="1305"/>
              </a:spcBef>
              <a:spcAft>
                <a:spcPts val="0"/>
              </a:spcAft>
              <a:buClr>
                <a:schemeClr val="accent2"/>
              </a:buClr>
              <a:buSzPts val="2900"/>
              <a:buFont typeface="Noto Sans Symbols"/>
              <a:buChar char="▪"/>
              <a:defRPr b="0" i="0" sz="2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412750" lvl="3" marL="1828800" marR="0" rtl="0" algn="l">
              <a:spcBef>
                <a:spcPts val="1305"/>
              </a:spcBef>
              <a:spcAft>
                <a:spcPts val="0"/>
              </a:spcAft>
              <a:buClr>
                <a:schemeClr val="accent2"/>
              </a:buClr>
              <a:buSzPts val="2900"/>
              <a:buFont typeface="Noto Sans Symbols"/>
              <a:buChar char="▪"/>
              <a:defRPr b="0" i="0" sz="2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412750" lvl="4" marL="2286000" marR="0" rtl="0" algn="l">
              <a:spcBef>
                <a:spcPts val="1305"/>
              </a:spcBef>
              <a:spcAft>
                <a:spcPts val="0"/>
              </a:spcAft>
              <a:buClr>
                <a:schemeClr val="accent2"/>
              </a:buClr>
              <a:buSzPts val="2900"/>
              <a:buFont typeface="Noto Sans Symbols"/>
              <a:buChar char="▪"/>
              <a:defRPr b="0" i="0" sz="2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8" name="Google Shape;168;p58"/>
          <p:cNvSpPr txBox="1"/>
          <p:nvPr>
            <p:ph idx="10" type="dt"/>
          </p:nvPr>
        </p:nvSpPr>
        <p:spPr>
          <a:xfrm>
            <a:off x="685800" y="6470650"/>
            <a:ext cx="19050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9" name="Google Shape;169;p58"/>
          <p:cNvSpPr txBox="1"/>
          <p:nvPr>
            <p:ph idx="11" type="ftr"/>
          </p:nvPr>
        </p:nvSpPr>
        <p:spPr>
          <a:xfrm>
            <a:off x="3124200" y="6470650"/>
            <a:ext cx="28956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70" name="Google Shape;170;p58"/>
          <p:cNvSpPr txBox="1"/>
          <p:nvPr>
            <p:ph idx="12" type="sldNum"/>
          </p:nvPr>
        </p:nvSpPr>
        <p:spPr>
          <a:xfrm>
            <a:off x="6553200" y="6421437"/>
            <a:ext cx="1905000" cy="2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i="0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8" name="Google Shape;178;p60"/>
          <p:cNvCxnSpPr/>
          <p:nvPr/>
        </p:nvCxnSpPr>
        <p:spPr>
          <a:xfrm>
            <a:off x="152400" y="609600"/>
            <a:ext cx="8991600" cy="0"/>
          </a:xfrm>
          <a:prstGeom prst="straightConnector1">
            <a:avLst/>
          </a:prstGeom>
          <a:noFill/>
          <a:ln cap="flat" cmpd="sng" w="38100">
            <a:solidFill>
              <a:srgbClr val="000099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79" name="Google Shape;179;p60"/>
          <p:cNvSpPr txBox="1"/>
          <p:nvPr>
            <p:ph type="title"/>
          </p:nvPr>
        </p:nvSpPr>
        <p:spPr>
          <a:xfrm>
            <a:off x="304800" y="76200"/>
            <a:ext cx="8610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80" name="Google Shape;180;p60"/>
          <p:cNvSpPr txBox="1"/>
          <p:nvPr>
            <p:ph idx="1" type="body"/>
          </p:nvPr>
        </p:nvSpPr>
        <p:spPr>
          <a:xfrm>
            <a:off x="304800" y="762000"/>
            <a:ext cx="86106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19100" lvl="0" marL="457200" marR="0" rtl="0" algn="l">
              <a:spcBef>
                <a:spcPts val="135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▪"/>
              <a:defRPr b="0" i="0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2750" lvl="1" marL="914400" marR="0" rtl="0" algn="l">
              <a:spcBef>
                <a:spcPts val="1305"/>
              </a:spcBef>
              <a:spcAft>
                <a:spcPts val="0"/>
              </a:spcAft>
              <a:buClr>
                <a:schemeClr val="accent2"/>
              </a:buClr>
              <a:buSzPts val="2900"/>
              <a:buFont typeface="Noto Sans Symbols"/>
              <a:buChar char="▪"/>
              <a:defRPr b="0" i="0" sz="2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412750" lvl="2" marL="1371600" marR="0" rtl="0" algn="l">
              <a:spcBef>
                <a:spcPts val="1305"/>
              </a:spcBef>
              <a:spcAft>
                <a:spcPts val="0"/>
              </a:spcAft>
              <a:buClr>
                <a:schemeClr val="accent2"/>
              </a:buClr>
              <a:buSzPts val="2900"/>
              <a:buFont typeface="Noto Sans Symbols"/>
              <a:buChar char="▪"/>
              <a:defRPr b="0" i="0" sz="2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412750" lvl="3" marL="1828800" marR="0" rtl="0" algn="l">
              <a:spcBef>
                <a:spcPts val="1305"/>
              </a:spcBef>
              <a:spcAft>
                <a:spcPts val="0"/>
              </a:spcAft>
              <a:buClr>
                <a:schemeClr val="accent2"/>
              </a:buClr>
              <a:buSzPts val="2900"/>
              <a:buFont typeface="Noto Sans Symbols"/>
              <a:buChar char="▪"/>
              <a:defRPr b="0" i="0" sz="2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412750" lvl="4" marL="2286000" marR="0" rtl="0" algn="l">
              <a:spcBef>
                <a:spcPts val="1305"/>
              </a:spcBef>
              <a:spcAft>
                <a:spcPts val="0"/>
              </a:spcAft>
              <a:buClr>
                <a:schemeClr val="accent2"/>
              </a:buClr>
              <a:buSzPts val="2900"/>
              <a:buFont typeface="Noto Sans Symbols"/>
              <a:buChar char="▪"/>
              <a:defRPr b="0" i="0" sz="2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81" name="Google Shape;181;p60"/>
          <p:cNvSpPr txBox="1"/>
          <p:nvPr>
            <p:ph idx="10" type="dt"/>
          </p:nvPr>
        </p:nvSpPr>
        <p:spPr>
          <a:xfrm>
            <a:off x="685800" y="6470650"/>
            <a:ext cx="19050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82" name="Google Shape;182;p60"/>
          <p:cNvSpPr txBox="1"/>
          <p:nvPr>
            <p:ph idx="11" type="ftr"/>
          </p:nvPr>
        </p:nvSpPr>
        <p:spPr>
          <a:xfrm>
            <a:off x="3124200" y="6470650"/>
            <a:ext cx="28956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83" name="Google Shape;183;p60"/>
          <p:cNvSpPr txBox="1"/>
          <p:nvPr>
            <p:ph idx="12" type="sldNum"/>
          </p:nvPr>
        </p:nvSpPr>
        <p:spPr>
          <a:xfrm>
            <a:off x="6553200" y="6421437"/>
            <a:ext cx="1905000" cy="2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i="0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Google Shape;24;p37"/>
          <p:cNvCxnSpPr/>
          <p:nvPr/>
        </p:nvCxnSpPr>
        <p:spPr>
          <a:xfrm>
            <a:off x="152400" y="609600"/>
            <a:ext cx="8991600" cy="0"/>
          </a:xfrm>
          <a:prstGeom prst="straightConnector1">
            <a:avLst/>
          </a:prstGeom>
          <a:noFill/>
          <a:ln cap="flat" cmpd="sng" w="38100">
            <a:solidFill>
              <a:srgbClr val="000099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25" name="Google Shape;25;p37"/>
          <p:cNvSpPr txBox="1"/>
          <p:nvPr>
            <p:ph type="title"/>
          </p:nvPr>
        </p:nvSpPr>
        <p:spPr>
          <a:xfrm>
            <a:off x="304800" y="76200"/>
            <a:ext cx="8610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6" name="Google Shape;26;p37"/>
          <p:cNvSpPr txBox="1"/>
          <p:nvPr>
            <p:ph idx="1" type="body"/>
          </p:nvPr>
        </p:nvSpPr>
        <p:spPr>
          <a:xfrm>
            <a:off x="304800" y="762000"/>
            <a:ext cx="86106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19100" lvl="0" marL="457200" marR="0" rtl="0" algn="l">
              <a:spcBef>
                <a:spcPts val="135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▪"/>
              <a:defRPr b="0" i="0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2750" lvl="1" marL="914400" marR="0" rtl="0" algn="l">
              <a:spcBef>
                <a:spcPts val="1305"/>
              </a:spcBef>
              <a:spcAft>
                <a:spcPts val="0"/>
              </a:spcAft>
              <a:buClr>
                <a:schemeClr val="accent2"/>
              </a:buClr>
              <a:buSzPts val="2900"/>
              <a:buFont typeface="Noto Sans Symbols"/>
              <a:buChar char="▪"/>
              <a:defRPr b="0" i="0" sz="2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412750" lvl="2" marL="1371600" marR="0" rtl="0" algn="l">
              <a:spcBef>
                <a:spcPts val="1305"/>
              </a:spcBef>
              <a:spcAft>
                <a:spcPts val="0"/>
              </a:spcAft>
              <a:buClr>
                <a:schemeClr val="accent2"/>
              </a:buClr>
              <a:buSzPts val="2900"/>
              <a:buFont typeface="Noto Sans Symbols"/>
              <a:buChar char="▪"/>
              <a:defRPr b="0" i="0" sz="2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412750" lvl="3" marL="1828800" marR="0" rtl="0" algn="l">
              <a:spcBef>
                <a:spcPts val="1305"/>
              </a:spcBef>
              <a:spcAft>
                <a:spcPts val="0"/>
              </a:spcAft>
              <a:buClr>
                <a:schemeClr val="accent2"/>
              </a:buClr>
              <a:buSzPts val="2900"/>
              <a:buFont typeface="Noto Sans Symbols"/>
              <a:buChar char="▪"/>
              <a:defRPr b="0" i="0" sz="2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412750" lvl="4" marL="2286000" marR="0" rtl="0" algn="l">
              <a:spcBef>
                <a:spcPts val="1305"/>
              </a:spcBef>
              <a:spcAft>
                <a:spcPts val="0"/>
              </a:spcAft>
              <a:buClr>
                <a:schemeClr val="accent2"/>
              </a:buClr>
              <a:buSzPts val="2900"/>
              <a:buFont typeface="Noto Sans Symbols"/>
              <a:buChar char="▪"/>
              <a:defRPr b="0" i="0" sz="2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7" name="Google Shape;27;p37"/>
          <p:cNvSpPr txBox="1"/>
          <p:nvPr>
            <p:ph idx="10" type="dt"/>
          </p:nvPr>
        </p:nvSpPr>
        <p:spPr>
          <a:xfrm>
            <a:off x="685800" y="6470650"/>
            <a:ext cx="19050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8" name="Google Shape;28;p37"/>
          <p:cNvSpPr txBox="1"/>
          <p:nvPr>
            <p:ph idx="11" type="ftr"/>
          </p:nvPr>
        </p:nvSpPr>
        <p:spPr>
          <a:xfrm>
            <a:off x="3124200" y="6470650"/>
            <a:ext cx="28956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9" name="Google Shape;29;p37"/>
          <p:cNvSpPr txBox="1"/>
          <p:nvPr>
            <p:ph idx="12" type="sldNum"/>
          </p:nvPr>
        </p:nvSpPr>
        <p:spPr>
          <a:xfrm>
            <a:off x="6553200" y="6421437"/>
            <a:ext cx="1905000" cy="2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i="0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39"/>
          <p:cNvCxnSpPr/>
          <p:nvPr/>
        </p:nvCxnSpPr>
        <p:spPr>
          <a:xfrm>
            <a:off x="152400" y="609600"/>
            <a:ext cx="8991600" cy="0"/>
          </a:xfrm>
          <a:prstGeom prst="straightConnector1">
            <a:avLst/>
          </a:prstGeom>
          <a:noFill/>
          <a:ln cap="flat" cmpd="sng" w="38100">
            <a:solidFill>
              <a:srgbClr val="000099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38" name="Google Shape;38;p39"/>
          <p:cNvSpPr txBox="1"/>
          <p:nvPr>
            <p:ph type="title"/>
          </p:nvPr>
        </p:nvSpPr>
        <p:spPr>
          <a:xfrm>
            <a:off x="304800" y="76200"/>
            <a:ext cx="8610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9" name="Google Shape;39;p39"/>
          <p:cNvSpPr txBox="1"/>
          <p:nvPr>
            <p:ph idx="1" type="body"/>
          </p:nvPr>
        </p:nvSpPr>
        <p:spPr>
          <a:xfrm>
            <a:off x="304800" y="762000"/>
            <a:ext cx="86106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19100" lvl="0" marL="457200" marR="0" rtl="0" algn="l">
              <a:spcBef>
                <a:spcPts val="135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▪"/>
              <a:defRPr b="0" i="0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2750" lvl="1" marL="914400" marR="0" rtl="0" algn="l">
              <a:spcBef>
                <a:spcPts val="1305"/>
              </a:spcBef>
              <a:spcAft>
                <a:spcPts val="0"/>
              </a:spcAft>
              <a:buClr>
                <a:schemeClr val="accent2"/>
              </a:buClr>
              <a:buSzPts val="2900"/>
              <a:buFont typeface="Noto Sans Symbols"/>
              <a:buChar char="▪"/>
              <a:defRPr b="0" i="0" sz="2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412750" lvl="2" marL="1371600" marR="0" rtl="0" algn="l">
              <a:spcBef>
                <a:spcPts val="1305"/>
              </a:spcBef>
              <a:spcAft>
                <a:spcPts val="0"/>
              </a:spcAft>
              <a:buClr>
                <a:schemeClr val="accent2"/>
              </a:buClr>
              <a:buSzPts val="2900"/>
              <a:buFont typeface="Noto Sans Symbols"/>
              <a:buChar char="▪"/>
              <a:defRPr b="0" i="0" sz="2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412750" lvl="3" marL="1828800" marR="0" rtl="0" algn="l">
              <a:spcBef>
                <a:spcPts val="1305"/>
              </a:spcBef>
              <a:spcAft>
                <a:spcPts val="0"/>
              </a:spcAft>
              <a:buClr>
                <a:schemeClr val="accent2"/>
              </a:buClr>
              <a:buSzPts val="2900"/>
              <a:buFont typeface="Noto Sans Symbols"/>
              <a:buChar char="▪"/>
              <a:defRPr b="0" i="0" sz="2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412750" lvl="4" marL="2286000" marR="0" rtl="0" algn="l">
              <a:spcBef>
                <a:spcPts val="1305"/>
              </a:spcBef>
              <a:spcAft>
                <a:spcPts val="0"/>
              </a:spcAft>
              <a:buClr>
                <a:schemeClr val="accent2"/>
              </a:buClr>
              <a:buSzPts val="2900"/>
              <a:buFont typeface="Noto Sans Symbols"/>
              <a:buChar char="▪"/>
              <a:defRPr b="0" i="0" sz="2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0" name="Google Shape;40;p39"/>
          <p:cNvSpPr txBox="1"/>
          <p:nvPr>
            <p:ph idx="10" type="dt"/>
          </p:nvPr>
        </p:nvSpPr>
        <p:spPr>
          <a:xfrm>
            <a:off x="685800" y="6470650"/>
            <a:ext cx="19050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1" name="Google Shape;41;p39"/>
          <p:cNvSpPr txBox="1"/>
          <p:nvPr>
            <p:ph idx="11" type="ftr"/>
          </p:nvPr>
        </p:nvSpPr>
        <p:spPr>
          <a:xfrm>
            <a:off x="3124200" y="6470650"/>
            <a:ext cx="28956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2" name="Google Shape;42;p39"/>
          <p:cNvSpPr txBox="1"/>
          <p:nvPr>
            <p:ph idx="12" type="sldNum"/>
          </p:nvPr>
        </p:nvSpPr>
        <p:spPr>
          <a:xfrm>
            <a:off x="6553200" y="6421437"/>
            <a:ext cx="1905000" cy="2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i="0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Google Shape;51;p41"/>
          <p:cNvCxnSpPr/>
          <p:nvPr/>
        </p:nvCxnSpPr>
        <p:spPr>
          <a:xfrm>
            <a:off x="152400" y="609600"/>
            <a:ext cx="8991600" cy="0"/>
          </a:xfrm>
          <a:prstGeom prst="straightConnector1">
            <a:avLst/>
          </a:prstGeom>
          <a:noFill/>
          <a:ln cap="flat" cmpd="sng" w="38100">
            <a:solidFill>
              <a:srgbClr val="000099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52" name="Google Shape;52;p41"/>
          <p:cNvSpPr txBox="1"/>
          <p:nvPr>
            <p:ph type="title"/>
          </p:nvPr>
        </p:nvSpPr>
        <p:spPr>
          <a:xfrm>
            <a:off x="304800" y="76200"/>
            <a:ext cx="8610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3" name="Google Shape;53;p41"/>
          <p:cNvSpPr txBox="1"/>
          <p:nvPr>
            <p:ph idx="1" type="body"/>
          </p:nvPr>
        </p:nvSpPr>
        <p:spPr>
          <a:xfrm>
            <a:off x="304800" y="762000"/>
            <a:ext cx="86106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19100" lvl="0" marL="457200" marR="0" rtl="0" algn="l">
              <a:spcBef>
                <a:spcPts val="135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▪"/>
              <a:defRPr b="0" i="0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2750" lvl="1" marL="914400" marR="0" rtl="0" algn="l">
              <a:spcBef>
                <a:spcPts val="1305"/>
              </a:spcBef>
              <a:spcAft>
                <a:spcPts val="0"/>
              </a:spcAft>
              <a:buClr>
                <a:schemeClr val="accent2"/>
              </a:buClr>
              <a:buSzPts val="2900"/>
              <a:buFont typeface="Noto Sans Symbols"/>
              <a:buChar char="▪"/>
              <a:defRPr b="0" i="0" sz="2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412750" lvl="2" marL="1371600" marR="0" rtl="0" algn="l">
              <a:spcBef>
                <a:spcPts val="1305"/>
              </a:spcBef>
              <a:spcAft>
                <a:spcPts val="0"/>
              </a:spcAft>
              <a:buClr>
                <a:schemeClr val="accent2"/>
              </a:buClr>
              <a:buSzPts val="2900"/>
              <a:buFont typeface="Noto Sans Symbols"/>
              <a:buChar char="▪"/>
              <a:defRPr b="0" i="0" sz="2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412750" lvl="3" marL="1828800" marR="0" rtl="0" algn="l">
              <a:spcBef>
                <a:spcPts val="1305"/>
              </a:spcBef>
              <a:spcAft>
                <a:spcPts val="0"/>
              </a:spcAft>
              <a:buClr>
                <a:schemeClr val="accent2"/>
              </a:buClr>
              <a:buSzPts val="2900"/>
              <a:buFont typeface="Noto Sans Symbols"/>
              <a:buChar char="▪"/>
              <a:defRPr b="0" i="0" sz="2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412750" lvl="4" marL="2286000" marR="0" rtl="0" algn="l">
              <a:spcBef>
                <a:spcPts val="1305"/>
              </a:spcBef>
              <a:spcAft>
                <a:spcPts val="0"/>
              </a:spcAft>
              <a:buClr>
                <a:schemeClr val="accent2"/>
              </a:buClr>
              <a:buSzPts val="2900"/>
              <a:buFont typeface="Noto Sans Symbols"/>
              <a:buChar char="▪"/>
              <a:defRPr b="0" i="0" sz="2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4" name="Google Shape;54;p41"/>
          <p:cNvSpPr txBox="1"/>
          <p:nvPr>
            <p:ph idx="10" type="dt"/>
          </p:nvPr>
        </p:nvSpPr>
        <p:spPr>
          <a:xfrm>
            <a:off x="685800" y="6470650"/>
            <a:ext cx="19050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5" name="Google Shape;55;p41"/>
          <p:cNvSpPr txBox="1"/>
          <p:nvPr>
            <p:ph idx="11" type="ftr"/>
          </p:nvPr>
        </p:nvSpPr>
        <p:spPr>
          <a:xfrm>
            <a:off x="3124200" y="6470650"/>
            <a:ext cx="28956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6" name="Google Shape;56;p41"/>
          <p:cNvSpPr txBox="1"/>
          <p:nvPr>
            <p:ph idx="12" type="sldNum"/>
          </p:nvPr>
        </p:nvSpPr>
        <p:spPr>
          <a:xfrm>
            <a:off x="6553200" y="6421437"/>
            <a:ext cx="1905000" cy="2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i="0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3"/>
          <p:cNvSpPr txBox="1"/>
          <p:nvPr>
            <p:ph type="title"/>
          </p:nvPr>
        </p:nvSpPr>
        <p:spPr>
          <a:xfrm>
            <a:off x="304800" y="76200"/>
            <a:ext cx="8610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4" name="Google Shape;64;p43"/>
          <p:cNvSpPr txBox="1"/>
          <p:nvPr>
            <p:ph idx="1" type="body"/>
          </p:nvPr>
        </p:nvSpPr>
        <p:spPr>
          <a:xfrm>
            <a:off x="304800" y="762000"/>
            <a:ext cx="86106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19100" lvl="0" marL="457200" marR="0" rtl="0" algn="l">
              <a:spcBef>
                <a:spcPts val="135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▪"/>
              <a:defRPr b="0" i="0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2750" lvl="1" marL="914400" marR="0" rtl="0" algn="l">
              <a:spcBef>
                <a:spcPts val="1305"/>
              </a:spcBef>
              <a:spcAft>
                <a:spcPts val="0"/>
              </a:spcAft>
              <a:buClr>
                <a:schemeClr val="accent2"/>
              </a:buClr>
              <a:buSzPts val="2900"/>
              <a:buFont typeface="Noto Sans Symbols"/>
              <a:buChar char="▪"/>
              <a:defRPr b="0" i="0" sz="2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412750" lvl="2" marL="1371600" marR="0" rtl="0" algn="l">
              <a:spcBef>
                <a:spcPts val="1305"/>
              </a:spcBef>
              <a:spcAft>
                <a:spcPts val="0"/>
              </a:spcAft>
              <a:buClr>
                <a:schemeClr val="accent2"/>
              </a:buClr>
              <a:buSzPts val="2900"/>
              <a:buFont typeface="Noto Sans Symbols"/>
              <a:buChar char="▪"/>
              <a:defRPr b="0" i="0" sz="2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412750" lvl="3" marL="1828800" marR="0" rtl="0" algn="l">
              <a:spcBef>
                <a:spcPts val="1305"/>
              </a:spcBef>
              <a:spcAft>
                <a:spcPts val="0"/>
              </a:spcAft>
              <a:buClr>
                <a:schemeClr val="accent2"/>
              </a:buClr>
              <a:buSzPts val="2900"/>
              <a:buFont typeface="Noto Sans Symbols"/>
              <a:buChar char="▪"/>
              <a:defRPr b="0" i="0" sz="2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412750" lvl="4" marL="2286000" marR="0" rtl="0" algn="l">
              <a:spcBef>
                <a:spcPts val="1305"/>
              </a:spcBef>
              <a:spcAft>
                <a:spcPts val="0"/>
              </a:spcAft>
              <a:buClr>
                <a:schemeClr val="accent2"/>
              </a:buClr>
              <a:buSzPts val="2900"/>
              <a:buFont typeface="Noto Sans Symbols"/>
              <a:buChar char="▪"/>
              <a:defRPr b="0" i="0" sz="2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5" name="Google Shape;65;p43"/>
          <p:cNvSpPr txBox="1"/>
          <p:nvPr>
            <p:ph idx="10" type="dt"/>
          </p:nvPr>
        </p:nvSpPr>
        <p:spPr>
          <a:xfrm>
            <a:off x="685800" y="6470650"/>
            <a:ext cx="19050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6" name="Google Shape;66;p43"/>
          <p:cNvSpPr txBox="1"/>
          <p:nvPr>
            <p:ph idx="11" type="ftr"/>
          </p:nvPr>
        </p:nvSpPr>
        <p:spPr>
          <a:xfrm>
            <a:off x="3124200" y="6470650"/>
            <a:ext cx="28956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7" name="Google Shape;67;p43"/>
          <p:cNvSpPr txBox="1"/>
          <p:nvPr>
            <p:ph idx="12" type="sldNum"/>
          </p:nvPr>
        </p:nvSpPr>
        <p:spPr>
          <a:xfrm>
            <a:off x="6553200" y="6421437"/>
            <a:ext cx="1905000" cy="2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i="0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" name="Google Shape;68;p43"/>
          <p:cNvCxnSpPr/>
          <p:nvPr/>
        </p:nvCxnSpPr>
        <p:spPr>
          <a:xfrm>
            <a:off x="152400" y="609600"/>
            <a:ext cx="8991600" cy="0"/>
          </a:xfrm>
          <a:prstGeom prst="straightConnector1">
            <a:avLst/>
          </a:prstGeom>
          <a:noFill/>
          <a:ln cap="flat" cmpd="sng" w="38100">
            <a:solidFill>
              <a:srgbClr val="000099"/>
            </a:solidFill>
            <a:prstDash val="solid"/>
            <a:miter lim="800000"/>
            <a:headEnd len="med" w="med" type="none"/>
            <a:tailEnd len="med" w="med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/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4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5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6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7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8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Google Shape;70;p44"/>
          <p:cNvCxnSpPr/>
          <p:nvPr/>
        </p:nvCxnSpPr>
        <p:spPr>
          <a:xfrm>
            <a:off x="152400" y="609600"/>
            <a:ext cx="8991600" cy="0"/>
          </a:xfrm>
          <a:prstGeom prst="straightConnector1">
            <a:avLst/>
          </a:prstGeom>
          <a:noFill/>
          <a:ln cap="flat" cmpd="sng" w="38100">
            <a:solidFill>
              <a:srgbClr val="000099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71" name="Google Shape;71;p44"/>
          <p:cNvSpPr txBox="1"/>
          <p:nvPr>
            <p:ph type="title"/>
          </p:nvPr>
        </p:nvSpPr>
        <p:spPr>
          <a:xfrm>
            <a:off x="304800" y="76200"/>
            <a:ext cx="8610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2" name="Google Shape;72;p44"/>
          <p:cNvSpPr txBox="1"/>
          <p:nvPr>
            <p:ph idx="1" type="body"/>
          </p:nvPr>
        </p:nvSpPr>
        <p:spPr>
          <a:xfrm>
            <a:off x="304800" y="762000"/>
            <a:ext cx="86106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19100" lvl="0" marL="457200" marR="0" rtl="0" algn="l">
              <a:spcBef>
                <a:spcPts val="135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▪"/>
              <a:defRPr b="0" i="0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2750" lvl="1" marL="914400" marR="0" rtl="0" algn="l">
              <a:spcBef>
                <a:spcPts val="1305"/>
              </a:spcBef>
              <a:spcAft>
                <a:spcPts val="0"/>
              </a:spcAft>
              <a:buClr>
                <a:schemeClr val="accent2"/>
              </a:buClr>
              <a:buSzPts val="2900"/>
              <a:buFont typeface="Noto Sans Symbols"/>
              <a:buChar char="▪"/>
              <a:defRPr b="0" i="0" sz="2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412750" lvl="2" marL="1371600" marR="0" rtl="0" algn="l">
              <a:spcBef>
                <a:spcPts val="1305"/>
              </a:spcBef>
              <a:spcAft>
                <a:spcPts val="0"/>
              </a:spcAft>
              <a:buClr>
                <a:schemeClr val="accent2"/>
              </a:buClr>
              <a:buSzPts val="2900"/>
              <a:buFont typeface="Noto Sans Symbols"/>
              <a:buChar char="▪"/>
              <a:defRPr b="0" i="0" sz="2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412750" lvl="3" marL="1828800" marR="0" rtl="0" algn="l">
              <a:spcBef>
                <a:spcPts val="1305"/>
              </a:spcBef>
              <a:spcAft>
                <a:spcPts val="0"/>
              </a:spcAft>
              <a:buClr>
                <a:schemeClr val="accent2"/>
              </a:buClr>
              <a:buSzPts val="2900"/>
              <a:buFont typeface="Noto Sans Symbols"/>
              <a:buChar char="▪"/>
              <a:defRPr b="0" i="0" sz="2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412750" lvl="4" marL="2286000" marR="0" rtl="0" algn="l">
              <a:spcBef>
                <a:spcPts val="1305"/>
              </a:spcBef>
              <a:spcAft>
                <a:spcPts val="0"/>
              </a:spcAft>
              <a:buClr>
                <a:schemeClr val="accent2"/>
              </a:buClr>
              <a:buSzPts val="2900"/>
              <a:buFont typeface="Noto Sans Symbols"/>
              <a:buChar char="▪"/>
              <a:defRPr b="0" i="0" sz="2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3" name="Google Shape;73;p44"/>
          <p:cNvSpPr txBox="1"/>
          <p:nvPr>
            <p:ph idx="10" type="dt"/>
          </p:nvPr>
        </p:nvSpPr>
        <p:spPr>
          <a:xfrm>
            <a:off x="685800" y="6470650"/>
            <a:ext cx="19050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4" name="Google Shape;74;p44"/>
          <p:cNvSpPr txBox="1"/>
          <p:nvPr>
            <p:ph idx="11" type="ftr"/>
          </p:nvPr>
        </p:nvSpPr>
        <p:spPr>
          <a:xfrm>
            <a:off x="3124200" y="6470650"/>
            <a:ext cx="28956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5" name="Google Shape;75;p44"/>
          <p:cNvSpPr txBox="1"/>
          <p:nvPr>
            <p:ph idx="12" type="sldNum"/>
          </p:nvPr>
        </p:nvSpPr>
        <p:spPr>
          <a:xfrm>
            <a:off x="6553200" y="6421437"/>
            <a:ext cx="1905000" cy="2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i="0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Google Shape;83;p46"/>
          <p:cNvCxnSpPr/>
          <p:nvPr/>
        </p:nvCxnSpPr>
        <p:spPr>
          <a:xfrm>
            <a:off x="152400" y="609600"/>
            <a:ext cx="8991600" cy="0"/>
          </a:xfrm>
          <a:prstGeom prst="straightConnector1">
            <a:avLst/>
          </a:prstGeom>
          <a:noFill/>
          <a:ln cap="flat" cmpd="sng" w="38100">
            <a:solidFill>
              <a:srgbClr val="000099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84" name="Google Shape;84;p46"/>
          <p:cNvSpPr txBox="1"/>
          <p:nvPr>
            <p:ph type="title"/>
          </p:nvPr>
        </p:nvSpPr>
        <p:spPr>
          <a:xfrm>
            <a:off x="304800" y="76200"/>
            <a:ext cx="8610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5" name="Google Shape;85;p46"/>
          <p:cNvSpPr txBox="1"/>
          <p:nvPr>
            <p:ph idx="1" type="body"/>
          </p:nvPr>
        </p:nvSpPr>
        <p:spPr>
          <a:xfrm>
            <a:off x="304800" y="762000"/>
            <a:ext cx="86106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19100" lvl="0" marL="457200" marR="0" rtl="0" algn="l">
              <a:spcBef>
                <a:spcPts val="135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▪"/>
              <a:defRPr b="0" i="0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2750" lvl="1" marL="914400" marR="0" rtl="0" algn="l">
              <a:spcBef>
                <a:spcPts val="1305"/>
              </a:spcBef>
              <a:spcAft>
                <a:spcPts val="0"/>
              </a:spcAft>
              <a:buClr>
                <a:schemeClr val="accent2"/>
              </a:buClr>
              <a:buSzPts val="2900"/>
              <a:buFont typeface="Noto Sans Symbols"/>
              <a:buChar char="▪"/>
              <a:defRPr b="0" i="0" sz="2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412750" lvl="2" marL="1371600" marR="0" rtl="0" algn="l">
              <a:spcBef>
                <a:spcPts val="1305"/>
              </a:spcBef>
              <a:spcAft>
                <a:spcPts val="0"/>
              </a:spcAft>
              <a:buClr>
                <a:schemeClr val="accent2"/>
              </a:buClr>
              <a:buSzPts val="2900"/>
              <a:buFont typeface="Noto Sans Symbols"/>
              <a:buChar char="▪"/>
              <a:defRPr b="0" i="0" sz="2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412750" lvl="3" marL="1828800" marR="0" rtl="0" algn="l">
              <a:spcBef>
                <a:spcPts val="1305"/>
              </a:spcBef>
              <a:spcAft>
                <a:spcPts val="0"/>
              </a:spcAft>
              <a:buClr>
                <a:schemeClr val="accent2"/>
              </a:buClr>
              <a:buSzPts val="2900"/>
              <a:buFont typeface="Noto Sans Symbols"/>
              <a:buChar char="▪"/>
              <a:defRPr b="0" i="0" sz="2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412750" lvl="4" marL="2286000" marR="0" rtl="0" algn="l">
              <a:spcBef>
                <a:spcPts val="1305"/>
              </a:spcBef>
              <a:spcAft>
                <a:spcPts val="0"/>
              </a:spcAft>
              <a:buClr>
                <a:schemeClr val="accent2"/>
              </a:buClr>
              <a:buSzPts val="2900"/>
              <a:buFont typeface="Noto Sans Symbols"/>
              <a:buChar char="▪"/>
              <a:defRPr b="0" i="0" sz="2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6" name="Google Shape;86;p46"/>
          <p:cNvSpPr txBox="1"/>
          <p:nvPr>
            <p:ph idx="10" type="dt"/>
          </p:nvPr>
        </p:nvSpPr>
        <p:spPr>
          <a:xfrm>
            <a:off x="685800" y="6470650"/>
            <a:ext cx="19050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7" name="Google Shape;87;p46"/>
          <p:cNvSpPr txBox="1"/>
          <p:nvPr>
            <p:ph idx="11" type="ftr"/>
          </p:nvPr>
        </p:nvSpPr>
        <p:spPr>
          <a:xfrm>
            <a:off x="3124200" y="6470650"/>
            <a:ext cx="28956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8" name="Google Shape;88;p46"/>
          <p:cNvSpPr txBox="1"/>
          <p:nvPr>
            <p:ph idx="12" type="sldNum"/>
          </p:nvPr>
        </p:nvSpPr>
        <p:spPr>
          <a:xfrm>
            <a:off x="6553200" y="6421437"/>
            <a:ext cx="1905000" cy="2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i="0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Google Shape;97;p48"/>
          <p:cNvCxnSpPr/>
          <p:nvPr/>
        </p:nvCxnSpPr>
        <p:spPr>
          <a:xfrm>
            <a:off x="152400" y="609600"/>
            <a:ext cx="8991600" cy="0"/>
          </a:xfrm>
          <a:prstGeom prst="straightConnector1">
            <a:avLst/>
          </a:prstGeom>
          <a:noFill/>
          <a:ln cap="flat" cmpd="sng" w="38100">
            <a:solidFill>
              <a:srgbClr val="000099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98" name="Google Shape;98;p48"/>
          <p:cNvSpPr txBox="1"/>
          <p:nvPr>
            <p:ph type="title"/>
          </p:nvPr>
        </p:nvSpPr>
        <p:spPr>
          <a:xfrm>
            <a:off x="304800" y="76200"/>
            <a:ext cx="8610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9" name="Google Shape;99;p48"/>
          <p:cNvSpPr txBox="1"/>
          <p:nvPr>
            <p:ph idx="1" type="body"/>
          </p:nvPr>
        </p:nvSpPr>
        <p:spPr>
          <a:xfrm>
            <a:off x="304800" y="762000"/>
            <a:ext cx="86106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19100" lvl="0" marL="457200" marR="0" rtl="0" algn="l">
              <a:spcBef>
                <a:spcPts val="135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▪"/>
              <a:defRPr b="0" i="0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2750" lvl="1" marL="914400" marR="0" rtl="0" algn="l">
              <a:spcBef>
                <a:spcPts val="1305"/>
              </a:spcBef>
              <a:spcAft>
                <a:spcPts val="0"/>
              </a:spcAft>
              <a:buClr>
                <a:schemeClr val="accent2"/>
              </a:buClr>
              <a:buSzPts val="2900"/>
              <a:buFont typeface="Noto Sans Symbols"/>
              <a:buChar char="▪"/>
              <a:defRPr b="0" i="0" sz="2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412750" lvl="2" marL="1371600" marR="0" rtl="0" algn="l">
              <a:spcBef>
                <a:spcPts val="1305"/>
              </a:spcBef>
              <a:spcAft>
                <a:spcPts val="0"/>
              </a:spcAft>
              <a:buClr>
                <a:schemeClr val="accent2"/>
              </a:buClr>
              <a:buSzPts val="2900"/>
              <a:buFont typeface="Noto Sans Symbols"/>
              <a:buChar char="▪"/>
              <a:defRPr b="0" i="0" sz="2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412750" lvl="3" marL="1828800" marR="0" rtl="0" algn="l">
              <a:spcBef>
                <a:spcPts val="1305"/>
              </a:spcBef>
              <a:spcAft>
                <a:spcPts val="0"/>
              </a:spcAft>
              <a:buClr>
                <a:schemeClr val="accent2"/>
              </a:buClr>
              <a:buSzPts val="2900"/>
              <a:buFont typeface="Noto Sans Symbols"/>
              <a:buChar char="▪"/>
              <a:defRPr b="0" i="0" sz="2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412750" lvl="4" marL="2286000" marR="0" rtl="0" algn="l">
              <a:spcBef>
                <a:spcPts val="1305"/>
              </a:spcBef>
              <a:spcAft>
                <a:spcPts val="0"/>
              </a:spcAft>
              <a:buClr>
                <a:schemeClr val="accent2"/>
              </a:buClr>
              <a:buSzPts val="2900"/>
              <a:buFont typeface="Noto Sans Symbols"/>
              <a:buChar char="▪"/>
              <a:defRPr b="0" i="0" sz="2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0" name="Google Shape;100;p48"/>
          <p:cNvSpPr txBox="1"/>
          <p:nvPr>
            <p:ph idx="10" type="dt"/>
          </p:nvPr>
        </p:nvSpPr>
        <p:spPr>
          <a:xfrm>
            <a:off x="685800" y="6470650"/>
            <a:ext cx="19050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1" name="Google Shape;101;p48"/>
          <p:cNvSpPr txBox="1"/>
          <p:nvPr>
            <p:ph idx="11" type="ftr"/>
          </p:nvPr>
        </p:nvSpPr>
        <p:spPr>
          <a:xfrm>
            <a:off x="3124200" y="6470650"/>
            <a:ext cx="28956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2" name="Google Shape;102;p48"/>
          <p:cNvSpPr txBox="1"/>
          <p:nvPr>
            <p:ph idx="12" type="sldNum"/>
          </p:nvPr>
        </p:nvSpPr>
        <p:spPr>
          <a:xfrm>
            <a:off x="6553200" y="6421437"/>
            <a:ext cx="1905000" cy="2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i="0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3" name="Google Shape;113;p50"/>
          <p:cNvCxnSpPr/>
          <p:nvPr/>
        </p:nvCxnSpPr>
        <p:spPr>
          <a:xfrm>
            <a:off x="152400" y="609600"/>
            <a:ext cx="8991600" cy="0"/>
          </a:xfrm>
          <a:prstGeom prst="straightConnector1">
            <a:avLst/>
          </a:prstGeom>
          <a:noFill/>
          <a:ln cap="flat" cmpd="sng" w="38100">
            <a:solidFill>
              <a:srgbClr val="000099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14" name="Google Shape;114;p50"/>
          <p:cNvSpPr txBox="1"/>
          <p:nvPr>
            <p:ph type="title"/>
          </p:nvPr>
        </p:nvSpPr>
        <p:spPr>
          <a:xfrm>
            <a:off x="304800" y="76200"/>
            <a:ext cx="8610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300" u="none" cap="none" strike="noStrik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5" name="Google Shape;115;p50"/>
          <p:cNvSpPr txBox="1"/>
          <p:nvPr>
            <p:ph idx="1" type="body"/>
          </p:nvPr>
        </p:nvSpPr>
        <p:spPr>
          <a:xfrm>
            <a:off x="304800" y="762000"/>
            <a:ext cx="86106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19100" lvl="0" marL="457200" marR="0" rtl="0" algn="l">
              <a:spcBef>
                <a:spcPts val="135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▪"/>
              <a:defRPr b="0" i="0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2750" lvl="1" marL="914400" marR="0" rtl="0" algn="l">
              <a:spcBef>
                <a:spcPts val="1305"/>
              </a:spcBef>
              <a:spcAft>
                <a:spcPts val="0"/>
              </a:spcAft>
              <a:buClr>
                <a:schemeClr val="accent2"/>
              </a:buClr>
              <a:buSzPts val="2900"/>
              <a:buFont typeface="Noto Sans Symbols"/>
              <a:buChar char="▪"/>
              <a:defRPr b="0" i="0" sz="2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412750" lvl="2" marL="1371600" marR="0" rtl="0" algn="l">
              <a:spcBef>
                <a:spcPts val="1305"/>
              </a:spcBef>
              <a:spcAft>
                <a:spcPts val="0"/>
              </a:spcAft>
              <a:buClr>
                <a:schemeClr val="accent2"/>
              </a:buClr>
              <a:buSzPts val="2900"/>
              <a:buFont typeface="Noto Sans Symbols"/>
              <a:buChar char="▪"/>
              <a:defRPr b="0" i="0" sz="2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412750" lvl="3" marL="1828800" marR="0" rtl="0" algn="l">
              <a:spcBef>
                <a:spcPts val="1305"/>
              </a:spcBef>
              <a:spcAft>
                <a:spcPts val="0"/>
              </a:spcAft>
              <a:buClr>
                <a:schemeClr val="accent2"/>
              </a:buClr>
              <a:buSzPts val="2900"/>
              <a:buFont typeface="Noto Sans Symbols"/>
              <a:buChar char="▪"/>
              <a:defRPr b="0" i="0" sz="2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412750" lvl="4" marL="2286000" marR="0" rtl="0" algn="l">
              <a:spcBef>
                <a:spcPts val="1305"/>
              </a:spcBef>
              <a:spcAft>
                <a:spcPts val="0"/>
              </a:spcAft>
              <a:buClr>
                <a:schemeClr val="accent2"/>
              </a:buClr>
              <a:buSzPts val="2900"/>
              <a:buFont typeface="Noto Sans Symbols"/>
              <a:buChar char="▪"/>
              <a:defRPr b="0" i="0" sz="2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6" name="Google Shape;116;p50"/>
          <p:cNvSpPr txBox="1"/>
          <p:nvPr>
            <p:ph idx="10" type="dt"/>
          </p:nvPr>
        </p:nvSpPr>
        <p:spPr>
          <a:xfrm>
            <a:off x="685800" y="6470650"/>
            <a:ext cx="19050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7" name="Google Shape;117;p50"/>
          <p:cNvSpPr txBox="1"/>
          <p:nvPr>
            <p:ph idx="11" type="ftr"/>
          </p:nvPr>
        </p:nvSpPr>
        <p:spPr>
          <a:xfrm>
            <a:off x="3124200" y="6470650"/>
            <a:ext cx="28956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8" name="Google Shape;118;p50"/>
          <p:cNvSpPr txBox="1"/>
          <p:nvPr>
            <p:ph idx="12" type="sldNum"/>
          </p:nvPr>
        </p:nvSpPr>
        <p:spPr>
          <a:xfrm>
            <a:off x="6553200" y="6421437"/>
            <a:ext cx="1905000" cy="2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1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i="0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3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2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"/>
          <p:cNvSpPr txBox="1"/>
          <p:nvPr/>
        </p:nvSpPr>
        <p:spPr>
          <a:xfrm>
            <a:off x="6553200" y="6470650"/>
            <a:ext cx="19050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fld id="{00000000-1234-1234-1234-123412341234}" type="slidenum">
              <a:rPr b="0" i="0" lang="en-US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98" name="Google Shape;198;p1"/>
          <p:cNvSpPr txBox="1"/>
          <p:nvPr>
            <p:ph idx="1" type="subTitle"/>
          </p:nvPr>
        </p:nvSpPr>
        <p:spPr>
          <a:xfrm>
            <a:off x="168275" y="1905000"/>
            <a:ext cx="513715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b="0" i="0" lang="en-US" sz="33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Cardiovascular System: The Heart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3200"/>
              <a:buNone/>
            </a:pPr>
            <a:r>
              <a:rPr b="1" i="0" lang="en-US" sz="3200" u="non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Anatomy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0"/>
          <p:cNvSpPr txBox="1"/>
          <p:nvPr/>
        </p:nvSpPr>
        <p:spPr>
          <a:xfrm>
            <a:off x="3124200" y="6470650"/>
            <a:ext cx="28956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rPr b="0" i="1" lang="en-US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Chapter 18, Cardiovascular System </a:t>
            </a:r>
            <a:endParaRPr/>
          </a:p>
        </p:txBody>
      </p:sp>
      <p:sp>
        <p:nvSpPr>
          <p:cNvPr id="267" name="Google Shape;267;p10"/>
          <p:cNvSpPr txBox="1"/>
          <p:nvPr/>
        </p:nvSpPr>
        <p:spPr>
          <a:xfrm>
            <a:off x="6553200" y="6421437"/>
            <a:ext cx="1905000" cy="2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fld id="{00000000-1234-1234-1234-123412341234}" type="slidenum">
              <a:rPr b="0" i="1" lang="en-US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68" name="Google Shape;268;p10"/>
          <p:cNvSpPr txBox="1"/>
          <p:nvPr>
            <p:ph type="title"/>
          </p:nvPr>
        </p:nvSpPr>
        <p:spPr>
          <a:xfrm>
            <a:off x="304800" y="76200"/>
            <a:ext cx="8610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33"/>
              </a:buClr>
              <a:buSzPts val="3300"/>
              <a:buFont typeface="Times New Roman"/>
              <a:buNone/>
            </a:pPr>
            <a:r>
              <a:rPr b="1" i="0" lang="en-US" sz="3300" u="non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External Heart: Anterior View</a:t>
            </a:r>
            <a:endParaRPr/>
          </a:p>
        </p:txBody>
      </p:sp>
      <p:sp>
        <p:nvSpPr>
          <p:cNvPr id="269" name="Google Shape;269;p10"/>
          <p:cNvSpPr txBox="1"/>
          <p:nvPr/>
        </p:nvSpPr>
        <p:spPr>
          <a:xfrm>
            <a:off x="7315200" y="6324600"/>
            <a:ext cx="16002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0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18.4b</a:t>
            </a:r>
            <a:endParaRPr/>
          </a:p>
        </p:txBody>
      </p:sp>
      <p:pic>
        <p:nvPicPr>
          <p:cNvPr id="270" name="Google Shape;27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500" y="871537"/>
            <a:ext cx="8597900" cy="5453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1"/>
          <p:cNvSpPr txBox="1"/>
          <p:nvPr/>
        </p:nvSpPr>
        <p:spPr>
          <a:xfrm>
            <a:off x="3124200" y="6470650"/>
            <a:ext cx="28956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rPr b="0" i="1" lang="en-US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Chapter 18, Cardiovascular System </a:t>
            </a:r>
            <a:endParaRPr/>
          </a:p>
        </p:txBody>
      </p:sp>
      <p:sp>
        <p:nvSpPr>
          <p:cNvPr id="276" name="Google Shape;276;p11"/>
          <p:cNvSpPr txBox="1"/>
          <p:nvPr/>
        </p:nvSpPr>
        <p:spPr>
          <a:xfrm>
            <a:off x="6553200" y="6421437"/>
            <a:ext cx="1905000" cy="2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fld id="{00000000-1234-1234-1234-123412341234}" type="slidenum">
              <a:rPr b="0" i="1" lang="en-US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77" name="Google Shape;277;p11"/>
          <p:cNvSpPr txBox="1"/>
          <p:nvPr>
            <p:ph idx="1" type="body"/>
          </p:nvPr>
        </p:nvSpPr>
        <p:spPr>
          <a:xfrm>
            <a:off x="304800" y="990600"/>
            <a:ext cx="86106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71500" lvl="0" marL="571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▪"/>
            </a:pPr>
            <a:r>
              <a:rPr b="0" i="0" lang="en-US" sz="3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Vessels </a:t>
            </a:r>
            <a:r>
              <a:rPr b="1" i="0" lang="en-US" sz="30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returning blood to the heart</a:t>
            </a:r>
            <a:r>
              <a:rPr b="0" i="0" lang="en-US" sz="3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include:</a:t>
            </a:r>
            <a:endParaRPr/>
          </a:p>
          <a:p>
            <a:pPr indent="-552450" lvl="1" marL="1009650" rtl="0" algn="l">
              <a:lnSpc>
                <a:spcPct val="100000"/>
              </a:lnSpc>
              <a:spcBef>
                <a:spcPts val="1905"/>
              </a:spcBef>
              <a:spcAft>
                <a:spcPts val="0"/>
              </a:spcAft>
              <a:buClr>
                <a:schemeClr val="accent2"/>
              </a:buClr>
              <a:buSzPts val="2900"/>
              <a:buFont typeface="Noto Sans Symbols"/>
              <a:buAutoNum type="arabicPeriod"/>
            </a:pPr>
            <a:r>
              <a:rPr b="0" i="0" lang="en-US" sz="29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Right and left </a:t>
            </a:r>
            <a:r>
              <a:rPr b="0" i="0" lang="en-US" sz="29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pulmonary artery</a:t>
            </a:r>
            <a:endParaRPr/>
          </a:p>
          <a:p>
            <a:pPr indent="-552450" lvl="1" marL="1009650" rtl="0" algn="l">
              <a:lnSpc>
                <a:spcPct val="100000"/>
              </a:lnSpc>
              <a:spcBef>
                <a:spcPts val="1885"/>
              </a:spcBef>
              <a:spcAft>
                <a:spcPts val="0"/>
              </a:spcAft>
              <a:buClr>
                <a:schemeClr val="accent2"/>
              </a:buClr>
              <a:buSzPts val="2900"/>
              <a:buFont typeface="Noto Sans Symbols"/>
              <a:buAutoNum type="arabicPeriod"/>
            </a:pPr>
            <a:r>
              <a:rPr b="0" i="0" lang="en-US" sz="29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Superior and inferior </a:t>
            </a:r>
            <a:r>
              <a:rPr b="0" i="0" lang="en-US" sz="29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venae cava</a:t>
            </a:r>
            <a:endParaRPr/>
          </a:p>
          <a:p>
            <a:pPr indent="-571500" lvl="0" marL="571500" rtl="0" algn="l">
              <a:lnSpc>
                <a:spcPct val="100000"/>
              </a:lnSpc>
              <a:spcBef>
                <a:spcPts val="193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▪"/>
            </a:pPr>
            <a:r>
              <a:rPr b="0" i="0" lang="en-US" sz="3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Vessels </a:t>
            </a:r>
            <a:r>
              <a:rPr b="1" i="0" lang="en-US" sz="30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conveying blood away from the heart</a:t>
            </a:r>
            <a:r>
              <a:rPr b="0" i="0" lang="en-US" sz="3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include:</a:t>
            </a:r>
            <a:endParaRPr/>
          </a:p>
          <a:p>
            <a:pPr indent="-552450" lvl="1" marL="1009650" rtl="0" algn="l">
              <a:lnSpc>
                <a:spcPct val="100000"/>
              </a:lnSpc>
              <a:spcBef>
                <a:spcPts val="1905"/>
              </a:spcBef>
              <a:spcAft>
                <a:spcPts val="0"/>
              </a:spcAft>
              <a:buClr>
                <a:schemeClr val="accent2"/>
              </a:buClr>
              <a:buSzPts val="2900"/>
              <a:buFont typeface="Noto Sans Symbols"/>
              <a:buAutoNum type="arabicPeriod"/>
            </a:pPr>
            <a:r>
              <a:rPr b="0" i="0" lang="en-US" sz="29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Aorta</a:t>
            </a:r>
            <a:endParaRPr/>
          </a:p>
          <a:p>
            <a:pPr indent="-552450" lvl="1" marL="1009650" rtl="0" algn="l">
              <a:lnSpc>
                <a:spcPct val="100000"/>
              </a:lnSpc>
              <a:spcBef>
                <a:spcPts val="1885"/>
              </a:spcBef>
              <a:spcAft>
                <a:spcPts val="0"/>
              </a:spcAft>
              <a:buClr>
                <a:schemeClr val="accent2"/>
              </a:buClr>
              <a:buSzPts val="2900"/>
              <a:buFont typeface="Noto Sans Symbols"/>
              <a:buAutoNum type="arabicPeriod"/>
            </a:pPr>
            <a:r>
              <a:rPr b="0" i="0" lang="en-US" sz="29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Right and left </a:t>
            </a:r>
            <a:r>
              <a:rPr b="0" i="0" lang="en-US" sz="29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pulmonary vein </a:t>
            </a:r>
            <a:endParaRPr/>
          </a:p>
        </p:txBody>
      </p:sp>
      <p:sp>
        <p:nvSpPr>
          <p:cNvPr id="278" name="Google Shape;278;p11"/>
          <p:cNvSpPr txBox="1"/>
          <p:nvPr/>
        </p:nvSpPr>
        <p:spPr>
          <a:xfrm>
            <a:off x="0" y="533400"/>
            <a:ext cx="9144000" cy="15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79" name="Google Shape;279;p11"/>
          <p:cNvCxnSpPr/>
          <p:nvPr/>
        </p:nvCxnSpPr>
        <p:spPr>
          <a:xfrm>
            <a:off x="152400" y="1066800"/>
            <a:ext cx="8991600" cy="0"/>
          </a:xfrm>
          <a:prstGeom prst="straightConnector1">
            <a:avLst/>
          </a:prstGeom>
          <a:noFill/>
          <a:ln cap="flat" cmpd="sng" w="38100">
            <a:solidFill>
              <a:srgbClr val="000099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280" name="Google Shape;280;p11"/>
          <p:cNvSpPr txBox="1"/>
          <p:nvPr>
            <p:ph type="title"/>
          </p:nvPr>
        </p:nvSpPr>
        <p:spPr>
          <a:xfrm>
            <a:off x="304800" y="76200"/>
            <a:ext cx="8610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33"/>
              </a:buClr>
              <a:buSzPts val="3300"/>
              <a:buFont typeface="Times New Roman"/>
              <a:buNone/>
            </a:pPr>
            <a:r>
              <a:rPr b="1" i="0" lang="en-US" sz="3300" u="non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External Heart: Major Vessels of the Heart (Posterior View)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2"/>
          <p:cNvSpPr txBox="1"/>
          <p:nvPr/>
        </p:nvSpPr>
        <p:spPr>
          <a:xfrm>
            <a:off x="3124200" y="6470650"/>
            <a:ext cx="28956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rPr b="0" i="1" lang="en-US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Chapter 18, Cardiovascular System </a:t>
            </a:r>
            <a:endParaRPr/>
          </a:p>
        </p:txBody>
      </p:sp>
      <p:sp>
        <p:nvSpPr>
          <p:cNvPr id="286" name="Google Shape;286;p12"/>
          <p:cNvSpPr txBox="1"/>
          <p:nvPr/>
        </p:nvSpPr>
        <p:spPr>
          <a:xfrm>
            <a:off x="6553200" y="6421437"/>
            <a:ext cx="1905000" cy="2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fld id="{00000000-1234-1234-1234-123412341234}" type="slidenum">
              <a:rPr b="0" i="1" lang="en-US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87" name="Google Shape;287;p12"/>
          <p:cNvSpPr txBox="1"/>
          <p:nvPr>
            <p:ph idx="1" type="body"/>
          </p:nvPr>
        </p:nvSpPr>
        <p:spPr>
          <a:xfrm>
            <a:off x="304800" y="762000"/>
            <a:ext cx="86106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▪"/>
            </a:pPr>
            <a:r>
              <a:rPr b="1" i="0" lang="en-US" sz="30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Arteries</a:t>
            </a:r>
            <a:r>
              <a:rPr b="0" i="0" lang="en-US" sz="3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right coronary artery (in atrioventricular groove) and the posterior interventricular artery (in interventricular groove)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▪"/>
            </a:pPr>
            <a:r>
              <a:rPr b="1" i="0" lang="en-US" sz="30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Veins</a:t>
            </a:r>
            <a:r>
              <a:rPr b="0" i="0" lang="en-US" sz="3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great cardiac vein, posterior vein to left ventricle, coronary sinus, and middle cardiac vein</a:t>
            </a:r>
            <a:endParaRPr/>
          </a:p>
        </p:txBody>
      </p:sp>
      <p:sp>
        <p:nvSpPr>
          <p:cNvPr id="288" name="Google Shape;288;p12"/>
          <p:cNvSpPr txBox="1"/>
          <p:nvPr/>
        </p:nvSpPr>
        <p:spPr>
          <a:xfrm>
            <a:off x="0" y="533400"/>
            <a:ext cx="9144000" cy="15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89" name="Google Shape;289;p12"/>
          <p:cNvCxnSpPr/>
          <p:nvPr/>
        </p:nvCxnSpPr>
        <p:spPr>
          <a:xfrm>
            <a:off x="152400" y="1066800"/>
            <a:ext cx="8991600" cy="0"/>
          </a:xfrm>
          <a:prstGeom prst="straightConnector1">
            <a:avLst/>
          </a:prstGeom>
          <a:noFill/>
          <a:ln cap="flat" cmpd="sng" w="38100">
            <a:solidFill>
              <a:srgbClr val="000099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290" name="Google Shape;290;p12"/>
          <p:cNvSpPr txBox="1"/>
          <p:nvPr>
            <p:ph type="title"/>
          </p:nvPr>
        </p:nvSpPr>
        <p:spPr>
          <a:xfrm>
            <a:off x="304800" y="76200"/>
            <a:ext cx="8610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33"/>
              </a:buClr>
              <a:buSzPts val="3300"/>
              <a:buFont typeface="Times New Roman"/>
              <a:buNone/>
            </a:pPr>
            <a:r>
              <a:rPr b="1" i="0" lang="en-US" sz="3300" u="non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External Heart: Vessels that Supply/Drain the Heart (Posterior View)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3"/>
          <p:cNvSpPr txBox="1"/>
          <p:nvPr/>
        </p:nvSpPr>
        <p:spPr>
          <a:xfrm>
            <a:off x="3124200" y="6470650"/>
            <a:ext cx="28956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rPr b="0" i="1" lang="en-US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Chapter 18, Cardiovascular System </a:t>
            </a:r>
            <a:endParaRPr/>
          </a:p>
        </p:txBody>
      </p:sp>
      <p:sp>
        <p:nvSpPr>
          <p:cNvPr id="296" name="Google Shape;296;p13"/>
          <p:cNvSpPr txBox="1"/>
          <p:nvPr/>
        </p:nvSpPr>
        <p:spPr>
          <a:xfrm>
            <a:off x="6553200" y="6421437"/>
            <a:ext cx="1905000" cy="2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fld id="{00000000-1234-1234-1234-123412341234}" type="slidenum">
              <a:rPr b="0" i="1" lang="en-US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97" name="Google Shape;297;p13"/>
          <p:cNvSpPr txBox="1"/>
          <p:nvPr>
            <p:ph type="title"/>
          </p:nvPr>
        </p:nvSpPr>
        <p:spPr>
          <a:xfrm>
            <a:off x="304800" y="76200"/>
            <a:ext cx="8610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33"/>
              </a:buClr>
              <a:buSzPts val="3300"/>
              <a:buFont typeface="Times New Roman"/>
              <a:buNone/>
            </a:pPr>
            <a:r>
              <a:rPr b="1" i="0" lang="en-US" sz="3300" u="non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External Heart: Posterior View</a:t>
            </a:r>
            <a:endParaRPr/>
          </a:p>
        </p:txBody>
      </p:sp>
      <p:sp>
        <p:nvSpPr>
          <p:cNvPr id="298" name="Google Shape;298;p13"/>
          <p:cNvSpPr txBox="1"/>
          <p:nvPr/>
        </p:nvSpPr>
        <p:spPr>
          <a:xfrm>
            <a:off x="7315200" y="6507162"/>
            <a:ext cx="16002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0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18.4d</a:t>
            </a:r>
            <a:endParaRPr/>
          </a:p>
        </p:txBody>
      </p:sp>
      <p:pic>
        <p:nvPicPr>
          <p:cNvPr id="299" name="Google Shape;29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744537"/>
            <a:ext cx="8578850" cy="5656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4"/>
          <p:cNvSpPr txBox="1"/>
          <p:nvPr/>
        </p:nvSpPr>
        <p:spPr>
          <a:xfrm>
            <a:off x="3124200" y="6470650"/>
            <a:ext cx="28956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rPr b="0" i="1" lang="en-US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Chapter 18, Cardiovascular System </a:t>
            </a:r>
            <a:endParaRPr/>
          </a:p>
        </p:txBody>
      </p:sp>
      <p:sp>
        <p:nvSpPr>
          <p:cNvPr id="305" name="Google Shape;305;p14"/>
          <p:cNvSpPr txBox="1"/>
          <p:nvPr/>
        </p:nvSpPr>
        <p:spPr>
          <a:xfrm>
            <a:off x="6553200" y="6421437"/>
            <a:ext cx="1905000" cy="2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fld id="{00000000-1234-1234-1234-123412341234}" type="slidenum">
              <a:rPr b="0" i="1" lang="en-US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06" name="Google Shape;306;p14"/>
          <p:cNvSpPr txBox="1"/>
          <p:nvPr>
            <p:ph type="title"/>
          </p:nvPr>
        </p:nvSpPr>
        <p:spPr>
          <a:xfrm>
            <a:off x="304800" y="76200"/>
            <a:ext cx="8610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33"/>
              </a:buClr>
              <a:buSzPts val="3300"/>
              <a:buFont typeface="Times New Roman"/>
              <a:buNone/>
            </a:pPr>
            <a:r>
              <a:rPr b="1" i="0" lang="en-US" sz="3300" u="non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Gross Anatomy of Heart: Frontal Section</a:t>
            </a:r>
            <a:endParaRPr/>
          </a:p>
        </p:txBody>
      </p:sp>
      <p:sp>
        <p:nvSpPr>
          <p:cNvPr id="307" name="Google Shape;307;p14"/>
          <p:cNvSpPr txBox="1"/>
          <p:nvPr/>
        </p:nvSpPr>
        <p:spPr>
          <a:xfrm>
            <a:off x="7315200" y="6324600"/>
            <a:ext cx="16002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0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18.4e</a:t>
            </a:r>
            <a:endParaRPr/>
          </a:p>
        </p:txBody>
      </p:sp>
      <p:pic>
        <p:nvPicPr>
          <p:cNvPr id="308" name="Google Shape;30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949325"/>
            <a:ext cx="8610600" cy="502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5"/>
          <p:cNvSpPr txBox="1"/>
          <p:nvPr/>
        </p:nvSpPr>
        <p:spPr>
          <a:xfrm>
            <a:off x="3124200" y="6470650"/>
            <a:ext cx="28956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rPr b="0" i="1" lang="en-US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Chapter 18, Cardiovascular System </a:t>
            </a:r>
            <a:endParaRPr/>
          </a:p>
        </p:txBody>
      </p:sp>
      <p:sp>
        <p:nvSpPr>
          <p:cNvPr id="316" name="Google Shape;316;p15"/>
          <p:cNvSpPr txBox="1"/>
          <p:nvPr/>
        </p:nvSpPr>
        <p:spPr>
          <a:xfrm>
            <a:off x="6553200" y="6421437"/>
            <a:ext cx="1905000" cy="2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fld id="{00000000-1234-1234-1234-123412341234}" type="slidenum">
              <a:rPr b="0" i="1" lang="en-US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17" name="Google Shape;317;p15"/>
          <p:cNvSpPr txBox="1"/>
          <p:nvPr>
            <p:ph type="title"/>
          </p:nvPr>
        </p:nvSpPr>
        <p:spPr>
          <a:xfrm>
            <a:off x="304800" y="76200"/>
            <a:ext cx="8610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33"/>
              </a:buClr>
              <a:buSzPts val="3300"/>
              <a:buFont typeface="Times New Roman"/>
              <a:buNone/>
            </a:pPr>
            <a:r>
              <a:rPr b="1" i="0" lang="en-US" sz="3300" u="non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Atria of the Heart</a:t>
            </a:r>
            <a:endParaRPr/>
          </a:p>
        </p:txBody>
      </p:sp>
      <p:sp>
        <p:nvSpPr>
          <p:cNvPr id="318" name="Google Shape;318;p15"/>
          <p:cNvSpPr txBox="1"/>
          <p:nvPr>
            <p:ph idx="1" type="body"/>
          </p:nvPr>
        </p:nvSpPr>
        <p:spPr>
          <a:xfrm>
            <a:off x="304800" y="762000"/>
            <a:ext cx="86106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▪"/>
            </a:pPr>
            <a:r>
              <a:rPr b="0" i="0" lang="en-US" sz="3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Atria</a:t>
            </a:r>
            <a:r>
              <a:rPr b="0" i="0" lang="en-US" sz="3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are the </a:t>
            </a:r>
            <a:r>
              <a:rPr b="0" i="0" lang="en-US" sz="30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receiving chambers</a:t>
            </a:r>
            <a:r>
              <a:rPr b="0" i="0" lang="en-US" sz="3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the heart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▪"/>
            </a:pPr>
            <a:r>
              <a:rPr b="0" i="0" lang="en-US" sz="3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Each atrium has a protruding auricle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▪"/>
            </a:pPr>
            <a:r>
              <a:rPr b="1" i="0" lang="en-US" sz="3000" u="none">
                <a:solidFill>
                  <a:srgbClr val="6666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Pectinate muscles</a:t>
            </a:r>
            <a:r>
              <a:rPr b="0" i="0" lang="en-US" sz="3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3000" u="none">
                <a:solidFill>
                  <a:srgbClr val="6666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mark atrial walls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▪"/>
            </a:pPr>
            <a:r>
              <a:rPr b="0" i="0" lang="en-US" sz="30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Blood enters right atria from superior and inferior venae cavae and coronary sinus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▪"/>
            </a:pPr>
            <a:r>
              <a:rPr b="0" i="0" lang="en-US" sz="3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Blood enters left atria </a:t>
            </a:r>
            <a:r>
              <a:rPr b="0" i="0" lang="en-US" sz="3000" u="none">
                <a:solidFill>
                  <a:srgbClr val="6666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</a:t>
            </a:r>
            <a:r>
              <a:rPr b="0" i="0" lang="en-US" sz="3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3000" u="none">
                <a:solidFill>
                  <a:srgbClr val="6666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pulmonary veins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6"/>
          <p:cNvSpPr txBox="1"/>
          <p:nvPr/>
        </p:nvSpPr>
        <p:spPr>
          <a:xfrm>
            <a:off x="3124200" y="6470650"/>
            <a:ext cx="28956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rPr b="0" i="1" lang="en-US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Chapter 18, Cardiovascular System </a:t>
            </a:r>
            <a:endParaRPr/>
          </a:p>
        </p:txBody>
      </p:sp>
      <p:sp>
        <p:nvSpPr>
          <p:cNvPr id="326" name="Google Shape;326;p16"/>
          <p:cNvSpPr txBox="1"/>
          <p:nvPr/>
        </p:nvSpPr>
        <p:spPr>
          <a:xfrm>
            <a:off x="6553200" y="6421437"/>
            <a:ext cx="1905000" cy="2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fld id="{00000000-1234-1234-1234-123412341234}" type="slidenum">
              <a:rPr b="0" i="1" lang="en-US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27" name="Google Shape;327;p16"/>
          <p:cNvSpPr txBox="1"/>
          <p:nvPr>
            <p:ph type="title"/>
          </p:nvPr>
        </p:nvSpPr>
        <p:spPr>
          <a:xfrm>
            <a:off x="304800" y="76200"/>
            <a:ext cx="8610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33"/>
              </a:buClr>
              <a:buSzPts val="3300"/>
              <a:buFont typeface="Times New Roman"/>
              <a:buNone/>
            </a:pPr>
            <a:r>
              <a:rPr b="1" i="0" lang="en-US" sz="3300" u="non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Ventricles of the Heart</a:t>
            </a:r>
            <a:endParaRPr/>
          </a:p>
        </p:txBody>
      </p:sp>
      <p:sp>
        <p:nvSpPr>
          <p:cNvPr id="328" name="Google Shape;328;p16"/>
          <p:cNvSpPr txBox="1"/>
          <p:nvPr>
            <p:ph idx="1" type="body"/>
          </p:nvPr>
        </p:nvSpPr>
        <p:spPr>
          <a:xfrm>
            <a:off x="304800" y="762000"/>
            <a:ext cx="86106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▪"/>
            </a:pPr>
            <a:r>
              <a:rPr b="0" i="0" lang="en-US" sz="3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Ventricles are the </a:t>
            </a:r>
            <a:r>
              <a:rPr b="0" i="0" lang="en-US" sz="3000" u="none">
                <a:solidFill>
                  <a:srgbClr val="6666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discharging chambers</a:t>
            </a:r>
            <a:r>
              <a:rPr b="0" i="0" lang="en-US" sz="3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the heart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▪"/>
            </a:pPr>
            <a:r>
              <a:rPr b="1" i="0" lang="en-US" sz="3000" u="none">
                <a:solidFill>
                  <a:srgbClr val="6666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Papillary muscles</a:t>
            </a:r>
            <a:r>
              <a:rPr b="0" i="0" lang="en-US" sz="3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b="1" i="0" lang="en-US" sz="3000" u="none">
                <a:solidFill>
                  <a:srgbClr val="6666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trabeculae carneae</a:t>
            </a:r>
            <a:r>
              <a:rPr b="0" i="0" lang="en-US" sz="3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muscles </a:t>
            </a:r>
            <a:r>
              <a:rPr b="0" i="0" lang="en-US" sz="3000" u="none">
                <a:solidFill>
                  <a:srgbClr val="6666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mark ventricular walls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▪"/>
            </a:pPr>
            <a:r>
              <a:rPr b="1" i="0" lang="en-US" sz="3000" u="none">
                <a:solidFill>
                  <a:srgbClr val="6666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Right ventricle</a:t>
            </a:r>
            <a:r>
              <a:rPr b="0" i="0" lang="en-US" sz="3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3000" u="none">
                <a:solidFill>
                  <a:srgbClr val="6666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pumps blood into the pulmonary trunk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▪"/>
            </a:pPr>
            <a:r>
              <a:rPr b="1" i="0" lang="en-US" sz="3000" u="none">
                <a:solidFill>
                  <a:srgbClr val="6666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Left ventricle</a:t>
            </a:r>
            <a:r>
              <a:rPr b="0" i="0" lang="en-US" sz="3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3000" u="none">
                <a:solidFill>
                  <a:srgbClr val="6666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pumps blood into the aorta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7"/>
          <p:cNvSpPr txBox="1"/>
          <p:nvPr/>
        </p:nvSpPr>
        <p:spPr>
          <a:xfrm>
            <a:off x="3124200" y="6470650"/>
            <a:ext cx="28956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rPr b="0" i="1" lang="en-US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Chapter 18, Cardiovascular System </a:t>
            </a:r>
            <a:endParaRPr/>
          </a:p>
        </p:txBody>
      </p:sp>
      <p:sp>
        <p:nvSpPr>
          <p:cNvPr id="334" name="Google Shape;334;p17"/>
          <p:cNvSpPr txBox="1"/>
          <p:nvPr/>
        </p:nvSpPr>
        <p:spPr>
          <a:xfrm>
            <a:off x="6553200" y="6421437"/>
            <a:ext cx="1905000" cy="2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fld id="{00000000-1234-1234-1234-123412341234}" type="slidenum">
              <a:rPr b="0" i="1" lang="en-US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35" name="Google Shape;335;p17"/>
          <p:cNvSpPr txBox="1"/>
          <p:nvPr>
            <p:ph type="title"/>
          </p:nvPr>
        </p:nvSpPr>
        <p:spPr>
          <a:xfrm>
            <a:off x="336550" y="74612"/>
            <a:ext cx="8583612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33"/>
              </a:buClr>
              <a:buSzPts val="2900"/>
              <a:buFont typeface="Times New Roman"/>
              <a:buNone/>
            </a:pPr>
            <a:r>
              <a:rPr b="1" i="0" lang="en-US" sz="2900" u="non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Myocardial Thickness and Function</a:t>
            </a:r>
            <a:endParaRPr/>
          </a:p>
        </p:txBody>
      </p:sp>
      <p:sp>
        <p:nvSpPr>
          <p:cNvPr id="336" name="Google Shape;336;p17"/>
          <p:cNvSpPr txBox="1"/>
          <p:nvPr>
            <p:ph idx="1" type="body"/>
          </p:nvPr>
        </p:nvSpPr>
        <p:spPr>
          <a:xfrm>
            <a:off x="990600" y="3644900"/>
            <a:ext cx="75438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0" i="0" lang="en-US" sz="2000" u="none">
                <a:solidFill>
                  <a:srgbClr val="6666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Thickness of myocardium varies according to the function of the chamber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2000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Atria are thin walled, deliver blood to adjacent ventricles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2000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Ventricle walls are much thicker and stronger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255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▪"/>
            </a:pPr>
            <a:r>
              <a:rPr b="0" i="0" lang="en-US" sz="19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right ventricle supplies blood to the lungs (little flow resistance)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235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▪"/>
            </a:pPr>
            <a:r>
              <a:rPr b="0" i="0" lang="en-US" sz="19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left ventricle wall is the thickest to supply systemic circulation</a:t>
            </a:r>
            <a:endParaRPr/>
          </a:p>
        </p:txBody>
      </p:sp>
      <p:pic>
        <p:nvPicPr>
          <p:cNvPr descr="177539" id="337" name="Google Shape;337;p17"/>
          <p:cNvPicPr preferRelativeResize="0"/>
          <p:nvPr/>
        </p:nvPicPr>
        <p:blipFill rotWithShape="1">
          <a:blip r:embed="rId3">
            <a:alphaModFix/>
          </a:blip>
          <a:srcRect b="18667" l="29396" r="24408" t="31999"/>
          <a:stretch/>
        </p:blipFill>
        <p:spPr>
          <a:xfrm>
            <a:off x="3124200" y="825500"/>
            <a:ext cx="3352800" cy="2819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8" name="Google Shape;338;p17"/>
          <p:cNvCxnSpPr/>
          <p:nvPr/>
        </p:nvCxnSpPr>
        <p:spPr>
          <a:xfrm>
            <a:off x="2133600" y="1739900"/>
            <a:ext cx="1066800" cy="0"/>
          </a:xfrm>
          <a:prstGeom prst="straightConnector1">
            <a:avLst/>
          </a:prstGeom>
          <a:noFill/>
          <a:ln cap="flat" cmpd="sng" w="57150">
            <a:solidFill>
              <a:srgbClr val="FF3300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339" name="Google Shape;339;p17"/>
          <p:cNvCxnSpPr/>
          <p:nvPr/>
        </p:nvCxnSpPr>
        <p:spPr>
          <a:xfrm rot="10800000">
            <a:off x="5791200" y="1358900"/>
            <a:ext cx="1143000" cy="0"/>
          </a:xfrm>
          <a:prstGeom prst="straightConnector1">
            <a:avLst/>
          </a:prstGeom>
          <a:noFill/>
          <a:ln cap="flat" cmpd="sng" w="57150">
            <a:solidFill>
              <a:srgbClr val="FF3300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340" name="Google Shape;340;p17"/>
          <p:cNvCxnSpPr/>
          <p:nvPr/>
        </p:nvCxnSpPr>
        <p:spPr>
          <a:xfrm>
            <a:off x="2971800" y="3263900"/>
            <a:ext cx="1066800" cy="0"/>
          </a:xfrm>
          <a:prstGeom prst="straightConnector1">
            <a:avLst/>
          </a:prstGeom>
          <a:noFill/>
          <a:ln cap="flat" cmpd="sng" w="57150">
            <a:solidFill>
              <a:srgbClr val="FF3300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341" name="Google Shape;341;p17"/>
          <p:cNvCxnSpPr/>
          <p:nvPr/>
        </p:nvCxnSpPr>
        <p:spPr>
          <a:xfrm rot="10800000">
            <a:off x="6172200" y="2654300"/>
            <a:ext cx="1219200" cy="0"/>
          </a:xfrm>
          <a:prstGeom prst="straightConnector1">
            <a:avLst/>
          </a:prstGeom>
          <a:noFill/>
          <a:ln cap="flat" cmpd="sng" w="57150">
            <a:solidFill>
              <a:srgbClr val="FF3300"/>
            </a:solidFill>
            <a:prstDash val="solid"/>
            <a:miter lim="800000"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8"/>
          <p:cNvSpPr txBox="1"/>
          <p:nvPr/>
        </p:nvSpPr>
        <p:spPr>
          <a:xfrm>
            <a:off x="3124200" y="6470650"/>
            <a:ext cx="28956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rPr b="0" i="1" lang="en-US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Chapter 18, Cardiovascular System </a:t>
            </a:r>
            <a:endParaRPr/>
          </a:p>
        </p:txBody>
      </p:sp>
      <p:sp>
        <p:nvSpPr>
          <p:cNvPr id="347" name="Google Shape;347;p18"/>
          <p:cNvSpPr txBox="1"/>
          <p:nvPr/>
        </p:nvSpPr>
        <p:spPr>
          <a:xfrm>
            <a:off x="6553200" y="6421437"/>
            <a:ext cx="1905000" cy="2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fld id="{00000000-1234-1234-1234-123412341234}" type="slidenum">
              <a:rPr b="0" i="1" lang="en-US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48" name="Google Shape;348;p18"/>
          <p:cNvSpPr txBox="1"/>
          <p:nvPr>
            <p:ph type="title"/>
          </p:nvPr>
        </p:nvSpPr>
        <p:spPr>
          <a:xfrm>
            <a:off x="304800" y="76200"/>
            <a:ext cx="8588375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33"/>
              </a:buClr>
              <a:buSzPts val="3300"/>
              <a:buFont typeface="Times New Roman"/>
              <a:buNone/>
            </a:pPr>
            <a:r>
              <a:rPr b="1" i="0" lang="en-US" sz="3300" u="non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Thickness of Cardiac Walls</a:t>
            </a:r>
            <a:endParaRPr/>
          </a:p>
        </p:txBody>
      </p:sp>
      <p:pic>
        <p:nvPicPr>
          <p:cNvPr descr="177540" id="349" name="Google Shape;349;p18"/>
          <p:cNvPicPr preferRelativeResize="0"/>
          <p:nvPr/>
        </p:nvPicPr>
        <p:blipFill rotWithShape="1">
          <a:blip r:embed="rId3">
            <a:alphaModFix/>
          </a:blip>
          <a:srcRect b="16579" l="0" r="0" t="2087"/>
          <a:stretch/>
        </p:blipFill>
        <p:spPr>
          <a:xfrm>
            <a:off x="457200" y="990600"/>
            <a:ext cx="8129587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18"/>
          <p:cNvSpPr txBox="1"/>
          <p:nvPr/>
        </p:nvSpPr>
        <p:spPr>
          <a:xfrm>
            <a:off x="304800" y="5410200"/>
            <a:ext cx="87630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Myocardium of left ventricle is much thicker than the right</a:t>
            </a: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sp>
        <p:nvSpPr>
          <p:cNvPr id="351" name="Google Shape;351;p18"/>
          <p:cNvSpPr/>
          <p:nvPr/>
        </p:nvSpPr>
        <p:spPr>
          <a:xfrm>
            <a:off x="4357687" y="2239962"/>
            <a:ext cx="2305050" cy="2227262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9"/>
          <p:cNvSpPr txBox="1"/>
          <p:nvPr/>
        </p:nvSpPr>
        <p:spPr>
          <a:xfrm>
            <a:off x="3124200" y="6470650"/>
            <a:ext cx="28956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rPr b="0" i="1" lang="en-US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Chapter 18, Cardiovascular System </a:t>
            </a:r>
            <a:endParaRPr/>
          </a:p>
        </p:txBody>
      </p:sp>
      <p:sp>
        <p:nvSpPr>
          <p:cNvPr id="357" name="Google Shape;357;p19"/>
          <p:cNvSpPr txBox="1"/>
          <p:nvPr/>
        </p:nvSpPr>
        <p:spPr>
          <a:xfrm>
            <a:off x="6553200" y="6421437"/>
            <a:ext cx="1905000" cy="2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fld id="{00000000-1234-1234-1234-123412341234}" type="slidenum">
              <a:rPr b="0" i="1" lang="en-US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58" name="Google Shape;358;p19"/>
          <p:cNvSpPr txBox="1"/>
          <p:nvPr>
            <p:ph type="title"/>
          </p:nvPr>
        </p:nvSpPr>
        <p:spPr>
          <a:xfrm>
            <a:off x="304800" y="76200"/>
            <a:ext cx="8610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33"/>
              </a:buClr>
              <a:buSzPts val="3300"/>
              <a:buFont typeface="Times New Roman"/>
              <a:buNone/>
            </a:pPr>
            <a:r>
              <a:rPr b="1" i="0" lang="en-US" sz="3300" u="non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Atrial Septal Defect</a:t>
            </a:r>
            <a:endParaRPr/>
          </a:p>
        </p:txBody>
      </p:sp>
      <p:sp>
        <p:nvSpPr>
          <p:cNvPr id="359" name="Google Shape;359;p19"/>
          <p:cNvSpPr txBox="1"/>
          <p:nvPr>
            <p:ph idx="1" type="body"/>
          </p:nvPr>
        </p:nvSpPr>
        <p:spPr>
          <a:xfrm>
            <a:off x="304800" y="762000"/>
            <a:ext cx="86106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52400" lvl="0" marL="34290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atrial septal defect" id="360" name="Google Shape;36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9050" y="1258887"/>
            <a:ext cx="3929062" cy="4481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"/>
          <p:cNvSpPr txBox="1"/>
          <p:nvPr/>
        </p:nvSpPr>
        <p:spPr>
          <a:xfrm>
            <a:off x="6553200" y="6421437"/>
            <a:ext cx="1905000" cy="2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fld id="{00000000-1234-1234-1234-123412341234}" type="slidenum">
              <a:rPr b="0" i="1" lang="en-US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04" name="Google Shape;204;p2"/>
          <p:cNvSpPr txBox="1"/>
          <p:nvPr>
            <p:ph type="title"/>
          </p:nvPr>
        </p:nvSpPr>
        <p:spPr>
          <a:xfrm>
            <a:off x="304800" y="76200"/>
            <a:ext cx="8610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33"/>
              </a:buClr>
              <a:buSzPts val="3300"/>
              <a:buFont typeface="Times New Roman"/>
              <a:buNone/>
            </a:pPr>
            <a:r>
              <a:rPr b="1" i="0" lang="en-US" sz="3300" u="non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Heart Anatomy</a:t>
            </a:r>
            <a:endParaRPr/>
          </a:p>
        </p:txBody>
      </p:sp>
      <p:sp>
        <p:nvSpPr>
          <p:cNvPr id="205" name="Google Shape;205;p2"/>
          <p:cNvSpPr txBox="1"/>
          <p:nvPr>
            <p:ph idx="1" type="body"/>
          </p:nvPr>
        </p:nvSpPr>
        <p:spPr>
          <a:xfrm>
            <a:off x="304800" y="762000"/>
            <a:ext cx="86106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▪"/>
            </a:pPr>
            <a:r>
              <a:rPr b="0" i="0" lang="en-US" sz="3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Approximately the </a:t>
            </a:r>
            <a:r>
              <a:rPr b="0" i="0" lang="en-US" sz="30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size of your fist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▪"/>
            </a:pPr>
            <a:r>
              <a:rPr b="0" i="0" lang="en-US" sz="30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Location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905"/>
              </a:spcBef>
              <a:spcAft>
                <a:spcPts val="0"/>
              </a:spcAft>
              <a:buClr>
                <a:schemeClr val="accent2"/>
              </a:buClr>
              <a:buSzPts val="2900"/>
              <a:buFont typeface="Noto Sans Symbols"/>
              <a:buChar char="▪"/>
            </a:pPr>
            <a:r>
              <a:rPr b="0" i="0" lang="en-US" sz="29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Superior surface of diaphragm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885"/>
              </a:spcBef>
              <a:spcAft>
                <a:spcPts val="0"/>
              </a:spcAft>
              <a:buClr>
                <a:schemeClr val="accent2"/>
              </a:buClr>
              <a:buSzPts val="2900"/>
              <a:buFont typeface="Noto Sans Symbols"/>
              <a:buChar char="▪"/>
            </a:pPr>
            <a:r>
              <a:rPr b="0" i="0" lang="en-US" sz="29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Left of the midline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885"/>
              </a:spcBef>
              <a:spcAft>
                <a:spcPts val="0"/>
              </a:spcAft>
              <a:buClr>
                <a:schemeClr val="accent2"/>
              </a:buClr>
              <a:buSzPts val="2900"/>
              <a:buFont typeface="Noto Sans Symbols"/>
              <a:buChar char="▪"/>
            </a:pPr>
            <a:r>
              <a:rPr b="0" i="0" lang="en-US" sz="29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Anterior to the vertebral column, posterior to the sternum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0"/>
          <p:cNvSpPr txBox="1"/>
          <p:nvPr/>
        </p:nvSpPr>
        <p:spPr>
          <a:xfrm>
            <a:off x="3124200" y="6470650"/>
            <a:ext cx="28956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rPr b="0" i="1" lang="en-US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Chapter 18, Cardiovascular System </a:t>
            </a:r>
            <a:endParaRPr/>
          </a:p>
        </p:txBody>
      </p:sp>
      <p:sp>
        <p:nvSpPr>
          <p:cNvPr id="366" name="Google Shape;366;p20"/>
          <p:cNvSpPr txBox="1"/>
          <p:nvPr/>
        </p:nvSpPr>
        <p:spPr>
          <a:xfrm>
            <a:off x="6553200" y="6421437"/>
            <a:ext cx="1905000" cy="2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fld id="{00000000-1234-1234-1234-123412341234}" type="slidenum">
              <a:rPr b="0" i="1" lang="en-US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67" name="Google Shape;367;p20"/>
          <p:cNvSpPr txBox="1"/>
          <p:nvPr>
            <p:ph type="title"/>
          </p:nvPr>
        </p:nvSpPr>
        <p:spPr>
          <a:xfrm>
            <a:off x="304800" y="76200"/>
            <a:ext cx="8610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33"/>
              </a:buClr>
              <a:buSzPts val="3300"/>
              <a:buFont typeface="Times New Roman"/>
              <a:buNone/>
            </a:pPr>
            <a:r>
              <a:rPr b="1" i="0" lang="en-US" sz="3300" u="non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Ventricular Septal Defect</a:t>
            </a:r>
            <a:endParaRPr/>
          </a:p>
        </p:txBody>
      </p:sp>
      <p:sp>
        <p:nvSpPr>
          <p:cNvPr id="368" name="Google Shape;368;p20"/>
          <p:cNvSpPr txBox="1"/>
          <p:nvPr>
            <p:ph idx="1" type="body"/>
          </p:nvPr>
        </p:nvSpPr>
        <p:spPr>
          <a:xfrm>
            <a:off x="304800" y="762000"/>
            <a:ext cx="86106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52400" lvl="0" marL="34290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normal" id="369" name="Google Shape;36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837" y="1625600"/>
            <a:ext cx="3735387" cy="37353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entricular septal defect" id="370" name="Google Shape;370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86337" y="1628775"/>
            <a:ext cx="3735387" cy="3735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1"/>
          <p:cNvSpPr txBox="1"/>
          <p:nvPr/>
        </p:nvSpPr>
        <p:spPr>
          <a:xfrm>
            <a:off x="3124200" y="6470650"/>
            <a:ext cx="28956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rPr b="0" i="1" lang="en-US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Chapter 18, Cardiovascular System </a:t>
            </a:r>
            <a:endParaRPr/>
          </a:p>
        </p:txBody>
      </p:sp>
      <p:sp>
        <p:nvSpPr>
          <p:cNvPr id="376" name="Google Shape;376;p21"/>
          <p:cNvSpPr txBox="1"/>
          <p:nvPr/>
        </p:nvSpPr>
        <p:spPr>
          <a:xfrm>
            <a:off x="6553200" y="6421437"/>
            <a:ext cx="1905000" cy="2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fld id="{00000000-1234-1234-1234-123412341234}" type="slidenum">
              <a:rPr b="0" i="1" lang="en-US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77" name="Google Shape;377;p21"/>
          <p:cNvSpPr txBox="1"/>
          <p:nvPr>
            <p:ph type="title"/>
          </p:nvPr>
        </p:nvSpPr>
        <p:spPr>
          <a:xfrm>
            <a:off x="304800" y="76200"/>
            <a:ext cx="8610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33"/>
              </a:buClr>
              <a:buSzPts val="3300"/>
              <a:buFont typeface="Times New Roman"/>
              <a:buNone/>
            </a:pPr>
            <a:r>
              <a:rPr b="1" i="0" lang="en-US" sz="3300" u="non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Pathway of Blood Through the Heart and Lungs</a:t>
            </a:r>
            <a:endParaRPr/>
          </a:p>
        </p:txBody>
      </p:sp>
      <p:sp>
        <p:nvSpPr>
          <p:cNvPr id="378" name="Google Shape;378;p21"/>
          <p:cNvSpPr txBox="1"/>
          <p:nvPr>
            <p:ph idx="1" type="body"/>
          </p:nvPr>
        </p:nvSpPr>
        <p:spPr>
          <a:xfrm>
            <a:off x="304800" y="762000"/>
            <a:ext cx="86106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▪"/>
            </a:pPr>
            <a:r>
              <a:rPr b="0" i="0" lang="en-US" sz="3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Right atrium 🡪 </a:t>
            </a:r>
            <a:r>
              <a:rPr b="0" i="0" lang="en-US" sz="3000" u="none">
                <a:solidFill>
                  <a:srgbClr val="6666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tricuspid valve</a:t>
            </a:r>
            <a:r>
              <a:rPr b="0" i="0" lang="en-US" sz="3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🡪 right ventricle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▪"/>
            </a:pPr>
            <a:r>
              <a:rPr b="0" i="0" lang="en-US" sz="3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Right ventricle 🡪 </a:t>
            </a:r>
            <a:r>
              <a:rPr b="0" i="0" lang="en-US" sz="3000" u="none">
                <a:solidFill>
                  <a:srgbClr val="6666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pulmonary semilunar valve</a:t>
            </a:r>
            <a:r>
              <a:rPr b="0" i="0" lang="en-US" sz="3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🡪 pulmonary arteries 🡪 lungs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▪"/>
            </a:pPr>
            <a:r>
              <a:rPr b="0" i="0" lang="en-US" sz="3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Lungs 🡪 pulmonary veins 🡪 left atrium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▪"/>
            </a:pPr>
            <a:r>
              <a:rPr b="0" i="0" lang="en-US" sz="3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Left atrium 🡪 </a:t>
            </a:r>
            <a:r>
              <a:rPr b="0" i="0" lang="en-US" sz="3000" u="none">
                <a:solidFill>
                  <a:srgbClr val="6666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bicuspid valve</a:t>
            </a:r>
            <a:r>
              <a:rPr b="0" i="0" lang="en-US" sz="3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🡪 left ventricle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▪"/>
            </a:pPr>
            <a:r>
              <a:rPr b="0" i="0" lang="en-US" sz="3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Left ventricle 🡪 </a:t>
            </a:r>
            <a:r>
              <a:rPr b="0" i="0" lang="en-US" sz="3000" u="none">
                <a:solidFill>
                  <a:srgbClr val="6666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aortic semilunar valve</a:t>
            </a:r>
            <a:r>
              <a:rPr b="0" i="0" lang="en-US" sz="3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🡪 aorta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▪"/>
            </a:pPr>
            <a:r>
              <a:rPr b="0" i="0" lang="en-US" sz="3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Aorta 🡪 systemic circulation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2"/>
          <p:cNvSpPr txBox="1"/>
          <p:nvPr/>
        </p:nvSpPr>
        <p:spPr>
          <a:xfrm>
            <a:off x="3124200" y="6470650"/>
            <a:ext cx="28956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rPr b="0" i="1" lang="en-US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Chapter 18, Cardiovascular System </a:t>
            </a:r>
            <a:endParaRPr/>
          </a:p>
        </p:txBody>
      </p:sp>
      <p:sp>
        <p:nvSpPr>
          <p:cNvPr id="384" name="Google Shape;384;p22"/>
          <p:cNvSpPr txBox="1"/>
          <p:nvPr/>
        </p:nvSpPr>
        <p:spPr>
          <a:xfrm>
            <a:off x="6553200" y="6421437"/>
            <a:ext cx="1905000" cy="2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fld id="{00000000-1234-1234-1234-123412341234}" type="slidenum">
              <a:rPr b="0" i="1" lang="en-US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85" name="Google Shape;385;p22"/>
          <p:cNvSpPr txBox="1"/>
          <p:nvPr>
            <p:ph type="title"/>
          </p:nvPr>
        </p:nvSpPr>
        <p:spPr>
          <a:xfrm>
            <a:off x="304800" y="76200"/>
            <a:ext cx="8610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33"/>
              </a:buClr>
              <a:buSzPts val="3300"/>
              <a:buFont typeface="Times New Roman"/>
              <a:buNone/>
            </a:pPr>
            <a:r>
              <a:rPr b="1" i="0" lang="en-US" sz="3300" u="non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Pathway of Blood Through the Heart and Lungs</a:t>
            </a:r>
            <a:endParaRPr/>
          </a:p>
        </p:txBody>
      </p:sp>
      <p:sp>
        <p:nvSpPr>
          <p:cNvPr id="386" name="Google Shape;386;p22"/>
          <p:cNvSpPr txBox="1"/>
          <p:nvPr/>
        </p:nvSpPr>
        <p:spPr>
          <a:xfrm>
            <a:off x="7315200" y="6324600"/>
            <a:ext cx="16002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0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18.5</a:t>
            </a:r>
            <a:endParaRPr/>
          </a:p>
        </p:txBody>
      </p:sp>
      <p:pic>
        <p:nvPicPr>
          <p:cNvPr id="387" name="Google Shape;38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1262" y="685800"/>
            <a:ext cx="3971925" cy="57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3"/>
          <p:cNvSpPr txBox="1"/>
          <p:nvPr/>
        </p:nvSpPr>
        <p:spPr>
          <a:xfrm>
            <a:off x="3124200" y="6470650"/>
            <a:ext cx="28956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rPr b="0" i="1" lang="en-US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Chapter 18, Cardiovascular System </a:t>
            </a:r>
            <a:endParaRPr/>
          </a:p>
        </p:txBody>
      </p:sp>
      <p:sp>
        <p:nvSpPr>
          <p:cNvPr id="393" name="Google Shape;393;p23"/>
          <p:cNvSpPr txBox="1"/>
          <p:nvPr/>
        </p:nvSpPr>
        <p:spPr>
          <a:xfrm>
            <a:off x="6553200" y="6421437"/>
            <a:ext cx="1905000" cy="2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fld id="{00000000-1234-1234-1234-123412341234}" type="slidenum">
              <a:rPr b="0" i="1" lang="en-US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94" name="Google Shape;394;p23"/>
          <p:cNvSpPr txBox="1"/>
          <p:nvPr>
            <p:ph type="title"/>
          </p:nvPr>
        </p:nvSpPr>
        <p:spPr>
          <a:xfrm>
            <a:off x="304800" y="76200"/>
            <a:ext cx="8610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33"/>
              </a:buClr>
              <a:buSzPts val="3300"/>
              <a:buFont typeface="Times New Roman"/>
              <a:buNone/>
            </a:pPr>
            <a:r>
              <a:rPr b="1" i="0" lang="en-US" sz="3300" u="non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Coronary Circulation</a:t>
            </a:r>
            <a:endParaRPr/>
          </a:p>
        </p:txBody>
      </p:sp>
      <p:sp>
        <p:nvSpPr>
          <p:cNvPr id="395" name="Google Shape;395;p23"/>
          <p:cNvSpPr txBox="1"/>
          <p:nvPr>
            <p:ph idx="1" type="body"/>
          </p:nvPr>
        </p:nvSpPr>
        <p:spPr>
          <a:xfrm>
            <a:off x="304800" y="762000"/>
            <a:ext cx="86106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▪"/>
            </a:pPr>
            <a:r>
              <a:rPr b="1" i="0" lang="en-US" sz="3000" u="none">
                <a:solidFill>
                  <a:srgbClr val="6666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Coronary circulation</a:t>
            </a:r>
            <a:r>
              <a:rPr b="0" i="0" lang="en-US" sz="3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the functional blood supply to the </a:t>
            </a:r>
            <a:r>
              <a:rPr b="0" i="0" lang="en-US" sz="3000" u="none">
                <a:solidFill>
                  <a:srgbClr val="6666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heart muscle itself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▪"/>
            </a:pPr>
            <a:r>
              <a:rPr b="1" i="0" lang="en-US" sz="3000" u="none">
                <a:solidFill>
                  <a:srgbClr val="6666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Collateral routes</a:t>
            </a:r>
            <a:r>
              <a:rPr b="0" i="0" lang="en-US" sz="3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3000" u="none">
                <a:solidFill>
                  <a:srgbClr val="6666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ensure blood delivery</a:t>
            </a:r>
            <a:r>
              <a:rPr b="0" i="0" lang="en-US" sz="3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heart even if major </a:t>
            </a:r>
            <a:r>
              <a:rPr b="0" i="0" lang="en-US" sz="3000" u="none">
                <a:solidFill>
                  <a:srgbClr val="6666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vessels are occluded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4"/>
          <p:cNvSpPr txBox="1"/>
          <p:nvPr/>
        </p:nvSpPr>
        <p:spPr>
          <a:xfrm>
            <a:off x="3124200" y="6470650"/>
            <a:ext cx="28956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rPr b="0" i="1" lang="en-US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Chapter 18, Cardiovascular System </a:t>
            </a:r>
            <a:endParaRPr/>
          </a:p>
        </p:txBody>
      </p:sp>
      <p:sp>
        <p:nvSpPr>
          <p:cNvPr id="401" name="Google Shape;401;p24"/>
          <p:cNvSpPr txBox="1"/>
          <p:nvPr/>
        </p:nvSpPr>
        <p:spPr>
          <a:xfrm>
            <a:off x="6553200" y="6421437"/>
            <a:ext cx="1905000" cy="2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fld id="{00000000-1234-1234-1234-123412341234}" type="slidenum">
              <a:rPr b="0" i="1" lang="en-US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02" name="Google Shape;402;p24"/>
          <p:cNvSpPr txBox="1"/>
          <p:nvPr>
            <p:ph type="title"/>
          </p:nvPr>
        </p:nvSpPr>
        <p:spPr>
          <a:xfrm>
            <a:off x="304800" y="76200"/>
            <a:ext cx="8610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33"/>
              </a:buClr>
              <a:buSzPts val="3300"/>
              <a:buFont typeface="Times New Roman"/>
              <a:buNone/>
            </a:pPr>
            <a:r>
              <a:rPr b="1" i="0" lang="en-US" sz="3300" u="non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Coronary Circulation: Arterial Supply</a:t>
            </a:r>
            <a:endParaRPr/>
          </a:p>
        </p:txBody>
      </p:sp>
      <p:sp>
        <p:nvSpPr>
          <p:cNvPr id="403" name="Google Shape;403;p24"/>
          <p:cNvSpPr txBox="1"/>
          <p:nvPr/>
        </p:nvSpPr>
        <p:spPr>
          <a:xfrm>
            <a:off x="7315200" y="6507162"/>
            <a:ext cx="16002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0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18.7a</a:t>
            </a:r>
            <a:endParaRPr/>
          </a:p>
        </p:txBody>
      </p:sp>
      <p:pic>
        <p:nvPicPr>
          <p:cNvPr id="404" name="Google Shape;40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0" y="1371600"/>
            <a:ext cx="6019800" cy="462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5"/>
          <p:cNvSpPr txBox="1"/>
          <p:nvPr/>
        </p:nvSpPr>
        <p:spPr>
          <a:xfrm>
            <a:off x="3124200" y="6470650"/>
            <a:ext cx="28956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rPr b="0" i="1" lang="en-US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Chapter 18, Cardiovascular System </a:t>
            </a:r>
            <a:endParaRPr/>
          </a:p>
        </p:txBody>
      </p:sp>
      <p:sp>
        <p:nvSpPr>
          <p:cNvPr id="410" name="Google Shape;410;p25"/>
          <p:cNvSpPr txBox="1"/>
          <p:nvPr/>
        </p:nvSpPr>
        <p:spPr>
          <a:xfrm>
            <a:off x="6553200" y="6421437"/>
            <a:ext cx="1905000" cy="2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fld id="{00000000-1234-1234-1234-123412341234}" type="slidenum">
              <a:rPr b="0" i="1" lang="en-US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11" name="Google Shape;411;p25"/>
          <p:cNvSpPr txBox="1"/>
          <p:nvPr>
            <p:ph type="title"/>
          </p:nvPr>
        </p:nvSpPr>
        <p:spPr>
          <a:xfrm>
            <a:off x="304800" y="76200"/>
            <a:ext cx="8610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33"/>
              </a:buClr>
              <a:buSzPts val="3300"/>
              <a:buFont typeface="Times New Roman"/>
              <a:buNone/>
            </a:pPr>
            <a:r>
              <a:rPr b="1" i="0" lang="en-US" sz="3300" u="non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Coronary Circulation: Venous Supply</a:t>
            </a:r>
            <a:endParaRPr/>
          </a:p>
        </p:txBody>
      </p:sp>
      <p:sp>
        <p:nvSpPr>
          <p:cNvPr id="412" name="Google Shape;412;p25"/>
          <p:cNvSpPr txBox="1"/>
          <p:nvPr/>
        </p:nvSpPr>
        <p:spPr>
          <a:xfrm>
            <a:off x="7315200" y="6507162"/>
            <a:ext cx="16002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0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18.7b</a:t>
            </a:r>
            <a:endParaRPr/>
          </a:p>
        </p:txBody>
      </p:sp>
      <p:pic>
        <p:nvPicPr>
          <p:cNvPr id="413" name="Google Shape;41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8587" y="1365250"/>
            <a:ext cx="6275387" cy="438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6"/>
          <p:cNvSpPr txBox="1"/>
          <p:nvPr/>
        </p:nvSpPr>
        <p:spPr>
          <a:xfrm>
            <a:off x="3124200" y="6470650"/>
            <a:ext cx="28956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rPr b="0" i="1" lang="en-US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Chapter 18, Cardiovascular System </a:t>
            </a:r>
            <a:endParaRPr/>
          </a:p>
        </p:txBody>
      </p:sp>
      <p:sp>
        <p:nvSpPr>
          <p:cNvPr id="421" name="Google Shape;421;p26"/>
          <p:cNvSpPr txBox="1"/>
          <p:nvPr/>
        </p:nvSpPr>
        <p:spPr>
          <a:xfrm>
            <a:off x="6553200" y="6421437"/>
            <a:ext cx="1905000" cy="2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fld id="{00000000-1234-1234-1234-123412341234}" type="slidenum">
              <a:rPr b="0" i="1" lang="en-US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22" name="Google Shape;422;p26"/>
          <p:cNvSpPr txBox="1"/>
          <p:nvPr>
            <p:ph type="title"/>
          </p:nvPr>
        </p:nvSpPr>
        <p:spPr>
          <a:xfrm>
            <a:off x="304800" y="76200"/>
            <a:ext cx="8610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33"/>
              </a:buClr>
              <a:buSzPts val="3300"/>
              <a:buFont typeface="Times New Roman"/>
              <a:buNone/>
            </a:pPr>
            <a:r>
              <a:rPr b="1" i="0" lang="en-US" sz="3300" u="non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Heart Valves</a:t>
            </a:r>
            <a:endParaRPr/>
          </a:p>
        </p:txBody>
      </p:sp>
      <p:sp>
        <p:nvSpPr>
          <p:cNvPr id="423" name="Google Shape;423;p26"/>
          <p:cNvSpPr txBox="1"/>
          <p:nvPr>
            <p:ph idx="1" type="body"/>
          </p:nvPr>
        </p:nvSpPr>
        <p:spPr>
          <a:xfrm>
            <a:off x="304800" y="685800"/>
            <a:ext cx="86106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▪"/>
            </a:pPr>
            <a:r>
              <a:rPr b="0" i="0" lang="en-US" sz="3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Heart valves ensure </a:t>
            </a:r>
            <a:r>
              <a:rPr b="0" i="0" lang="en-US" sz="3000" u="none">
                <a:solidFill>
                  <a:srgbClr val="6666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unidirectional blood flow</a:t>
            </a:r>
            <a:r>
              <a:rPr b="0" i="0" lang="en-US" sz="3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through the heart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▪"/>
            </a:pPr>
            <a:r>
              <a:rPr b="1" i="0" lang="en-US" sz="3000" u="none">
                <a:solidFill>
                  <a:srgbClr val="6666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Atrioventricular (AV)</a:t>
            </a:r>
            <a:r>
              <a:rPr b="0" i="0" lang="en-US" sz="3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valves lie between the </a:t>
            </a:r>
            <a:r>
              <a:rPr b="0" i="0" lang="en-US" sz="3000" u="none">
                <a:solidFill>
                  <a:srgbClr val="6666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atria and the ventricles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905"/>
              </a:spcBef>
              <a:spcAft>
                <a:spcPts val="0"/>
              </a:spcAft>
              <a:buClr>
                <a:schemeClr val="accent2"/>
              </a:buClr>
              <a:buSzPts val="2900"/>
              <a:buFont typeface="Noto Sans Symbols"/>
              <a:buChar char="▪"/>
            </a:pPr>
            <a:r>
              <a:rPr b="0" i="0" lang="en-US" sz="29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 valves </a:t>
            </a:r>
            <a:r>
              <a:rPr b="0" i="0" lang="en-US" sz="2900" u="none">
                <a:solidFill>
                  <a:srgbClr val="6666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prevent backflow</a:t>
            </a:r>
            <a:r>
              <a:rPr b="0" i="0" lang="en-US" sz="29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into the atria when ventricles contract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93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▪"/>
            </a:pPr>
            <a:r>
              <a:rPr b="0" i="0" lang="en-US" sz="30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Chordae tendineae anchor AV valves to papillary muscles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7"/>
          <p:cNvSpPr txBox="1"/>
          <p:nvPr/>
        </p:nvSpPr>
        <p:spPr>
          <a:xfrm>
            <a:off x="3124200" y="6470650"/>
            <a:ext cx="28956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rPr b="0" i="1" lang="en-US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Chapter 18, Cardiovascular System </a:t>
            </a:r>
            <a:endParaRPr/>
          </a:p>
        </p:txBody>
      </p:sp>
      <p:sp>
        <p:nvSpPr>
          <p:cNvPr id="429" name="Google Shape;429;p27"/>
          <p:cNvSpPr txBox="1"/>
          <p:nvPr/>
        </p:nvSpPr>
        <p:spPr>
          <a:xfrm>
            <a:off x="6553200" y="6421437"/>
            <a:ext cx="1905000" cy="2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fld id="{00000000-1234-1234-1234-123412341234}" type="slidenum">
              <a:rPr b="0" i="1" lang="en-US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30" name="Google Shape;430;p27"/>
          <p:cNvSpPr txBox="1"/>
          <p:nvPr>
            <p:ph type="title"/>
          </p:nvPr>
        </p:nvSpPr>
        <p:spPr>
          <a:xfrm>
            <a:off x="304800" y="76200"/>
            <a:ext cx="8610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33"/>
              </a:buClr>
              <a:buSzPts val="3300"/>
              <a:buFont typeface="Times New Roman"/>
              <a:buNone/>
            </a:pPr>
            <a:r>
              <a:rPr b="1" i="0" lang="en-US" sz="3300" u="non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Heart Valves</a:t>
            </a:r>
            <a:endParaRPr/>
          </a:p>
        </p:txBody>
      </p:sp>
      <p:sp>
        <p:nvSpPr>
          <p:cNvPr id="431" name="Google Shape;431;p27"/>
          <p:cNvSpPr txBox="1"/>
          <p:nvPr>
            <p:ph idx="1" type="body"/>
          </p:nvPr>
        </p:nvSpPr>
        <p:spPr>
          <a:xfrm>
            <a:off x="304800" y="762000"/>
            <a:ext cx="86106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▪"/>
            </a:pPr>
            <a:r>
              <a:rPr b="0" i="0" lang="en-US" sz="3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Semilunar valves </a:t>
            </a:r>
            <a:r>
              <a:rPr b="0" i="0" lang="en-US" sz="3000" u="none">
                <a:solidFill>
                  <a:srgbClr val="6666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prevent backflow</a:t>
            </a:r>
            <a:r>
              <a:rPr b="0" i="0" lang="en-US" sz="3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blood into the </a:t>
            </a:r>
            <a:r>
              <a:rPr b="0" i="0" lang="en-US" sz="3000" u="none">
                <a:solidFill>
                  <a:srgbClr val="6666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ventricles</a:t>
            </a:r>
            <a:r>
              <a:rPr b="1" i="0" lang="en-US" sz="3000" u="none">
                <a:solidFill>
                  <a:srgbClr val="6666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▪"/>
            </a:pPr>
            <a:r>
              <a:rPr b="1" i="0" lang="en-US" sz="3000" u="none">
                <a:solidFill>
                  <a:srgbClr val="6666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Aortic semilunar</a:t>
            </a:r>
            <a:r>
              <a:rPr b="0" i="0" lang="en-US" sz="3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valve lies between the </a:t>
            </a:r>
            <a:r>
              <a:rPr b="0" i="0" lang="en-US" sz="3000" u="none">
                <a:solidFill>
                  <a:srgbClr val="6666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left ventricle and the aorta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▪"/>
            </a:pPr>
            <a:r>
              <a:rPr b="1" i="0" lang="en-US" sz="3000" u="none">
                <a:solidFill>
                  <a:srgbClr val="6666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Pulmonary semilunar</a:t>
            </a:r>
            <a:r>
              <a:rPr b="0" i="0" lang="en-US" sz="3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valve lies between the </a:t>
            </a:r>
            <a:r>
              <a:rPr b="0" i="0" lang="en-US" sz="3000" u="none">
                <a:solidFill>
                  <a:srgbClr val="6666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right ventricle and pulmonary trunk</a:t>
            </a:r>
            <a:endParaRPr/>
          </a:p>
          <a:p>
            <a:pPr indent="-152400" lvl="0" marL="342900" rtl="0" algn="l">
              <a:spcBef>
                <a:spcPts val="195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b="0" i="0" sz="3000" u="none">
              <a:solidFill>
                <a:srgbClr val="6666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8"/>
          <p:cNvSpPr txBox="1"/>
          <p:nvPr/>
        </p:nvSpPr>
        <p:spPr>
          <a:xfrm>
            <a:off x="3124200" y="6470650"/>
            <a:ext cx="28956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rPr b="0" i="1" lang="en-US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Chapter 18, Cardiovascular System </a:t>
            </a:r>
            <a:endParaRPr/>
          </a:p>
        </p:txBody>
      </p:sp>
      <p:sp>
        <p:nvSpPr>
          <p:cNvPr id="437" name="Google Shape;437;p28"/>
          <p:cNvSpPr txBox="1"/>
          <p:nvPr/>
        </p:nvSpPr>
        <p:spPr>
          <a:xfrm>
            <a:off x="6553200" y="6421437"/>
            <a:ext cx="1905000" cy="2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fld id="{00000000-1234-1234-1234-123412341234}" type="slidenum">
              <a:rPr b="0" i="1" lang="en-US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38" name="Google Shape;438;p28"/>
          <p:cNvSpPr txBox="1"/>
          <p:nvPr>
            <p:ph type="title"/>
          </p:nvPr>
        </p:nvSpPr>
        <p:spPr>
          <a:xfrm>
            <a:off x="304800" y="76200"/>
            <a:ext cx="8610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33"/>
              </a:buClr>
              <a:buSzPts val="3300"/>
              <a:buFont typeface="Times New Roman"/>
              <a:buNone/>
            </a:pPr>
            <a:r>
              <a:rPr b="1" i="0" lang="en-US" sz="3300" u="non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Heart Valves</a:t>
            </a:r>
            <a:endParaRPr/>
          </a:p>
        </p:txBody>
      </p:sp>
      <p:sp>
        <p:nvSpPr>
          <p:cNvPr id="439" name="Google Shape;439;p28"/>
          <p:cNvSpPr txBox="1"/>
          <p:nvPr/>
        </p:nvSpPr>
        <p:spPr>
          <a:xfrm>
            <a:off x="7315200" y="6324600"/>
            <a:ext cx="16002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0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18.8a, b</a:t>
            </a:r>
            <a:endParaRPr/>
          </a:p>
        </p:txBody>
      </p:sp>
      <p:pic>
        <p:nvPicPr>
          <p:cNvPr id="440" name="Google Shape;44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400175"/>
            <a:ext cx="8686800" cy="461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9"/>
          <p:cNvSpPr txBox="1"/>
          <p:nvPr/>
        </p:nvSpPr>
        <p:spPr>
          <a:xfrm>
            <a:off x="3124200" y="6470650"/>
            <a:ext cx="28956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rPr b="0" i="1" lang="en-US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Chapter 18, Cardiovascular System </a:t>
            </a:r>
            <a:endParaRPr/>
          </a:p>
        </p:txBody>
      </p:sp>
      <p:sp>
        <p:nvSpPr>
          <p:cNvPr id="446" name="Google Shape;446;p29"/>
          <p:cNvSpPr txBox="1"/>
          <p:nvPr/>
        </p:nvSpPr>
        <p:spPr>
          <a:xfrm>
            <a:off x="6553200" y="6421437"/>
            <a:ext cx="1905000" cy="2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fld id="{00000000-1234-1234-1234-123412341234}" type="slidenum">
              <a:rPr b="0" i="1" lang="en-US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47" name="Google Shape;447;p29"/>
          <p:cNvSpPr txBox="1"/>
          <p:nvPr>
            <p:ph type="title"/>
          </p:nvPr>
        </p:nvSpPr>
        <p:spPr>
          <a:xfrm>
            <a:off x="304800" y="76200"/>
            <a:ext cx="8610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33"/>
              </a:buClr>
              <a:buSzPts val="3300"/>
              <a:buFont typeface="Times New Roman"/>
              <a:buNone/>
            </a:pPr>
            <a:r>
              <a:rPr b="1" i="0" lang="en-US" sz="3300" u="non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Heart Valves</a:t>
            </a:r>
            <a:endParaRPr/>
          </a:p>
        </p:txBody>
      </p:sp>
      <p:sp>
        <p:nvSpPr>
          <p:cNvPr id="448" name="Google Shape;448;p29"/>
          <p:cNvSpPr txBox="1"/>
          <p:nvPr/>
        </p:nvSpPr>
        <p:spPr>
          <a:xfrm>
            <a:off x="7315200" y="6324600"/>
            <a:ext cx="16002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0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18.8c, d</a:t>
            </a:r>
            <a:endParaRPr/>
          </a:p>
        </p:txBody>
      </p:sp>
      <p:pic>
        <p:nvPicPr>
          <p:cNvPr id="449" name="Google Shape;44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470025"/>
            <a:ext cx="8686800" cy="424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"/>
          <p:cNvSpPr txBox="1"/>
          <p:nvPr/>
        </p:nvSpPr>
        <p:spPr>
          <a:xfrm>
            <a:off x="6553200" y="6421437"/>
            <a:ext cx="1905000" cy="2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fld id="{00000000-1234-1234-1234-123412341234}" type="slidenum">
              <a:rPr b="0" i="1" lang="en-US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11" name="Google Shape;211;p3"/>
          <p:cNvSpPr txBox="1"/>
          <p:nvPr>
            <p:ph type="title"/>
          </p:nvPr>
        </p:nvSpPr>
        <p:spPr>
          <a:xfrm>
            <a:off x="304800" y="76200"/>
            <a:ext cx="8610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33"/>
              </a:buClr>
              <a:buSzPts val="3300"/>
              <a:buFont typeface="Times New Roman"/>
              <a:buNone/>
            </a:pPr>
            <a:r>
              <a:rPr b="1" i="0" lang="en-US" sz="3300" u="non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Heart Anatomy</a:t>
            </a:r>
            <a:endParaRPr/>
          </a:p>
        </p:txBody>
      </p:sp>
      <p:pic>
        <p:nvPicPr>
          <p:cNvPr id="212" name="Google Shape;21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914400"/>
            <a:ext cx="8674100" cy="5227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0"/>
          <p:cNvSpPr txBox="1"/>
          <p:nvPr/>
        </p:nvSpPr>
        <p:spPr>
          <a:xfrm>
            <a:off x="3124200" y="6470650"/>
            <a:ext cx="28956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rPr b="0" i="1" lang="en-US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Chapter 18, Cardiovascular System </a:t>
            </a:r>
            <a:endParaRPr/>
          </a:p>
        </p:txBody>
      </p:sp>
      <p:sp>
        <p:nvSpPr>
          <p:cNvPr id="455" name="Google Shape;455;p30"/>
          <p:cNvSpPr txBox="1"/>
          <p:nvPr/>
        </p:nvSpPr>
        <p:spPr>
          <a:xfrm>
            <a:off x="6553200" y="6421437"/>
            <a:ext cx="1905000" cy="2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fld id="{00000000-1234-1234-1234-123412341234}" type="slidenum">
              <a:rPr b="0" i="1" lang="en-US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56" name="Google Shape;456;p30"/>
          <p:cNvSpPr txBox="1"/>
          <p:nvPr>
            <p:ph type="title"/>
          </p:nvPr>
        </p:nvSpPr>
        <p:spPr>
          <a:xfrm>
            <a:off x="304800" y="76200"/>
            <a:ext cx="8610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33"/>
              </a:buClr>
              <a:buSzPts val="3300"/>
              <a:buFont typeface="Times New Roman"/>
              <a:buNone/>
            </a:pPr>
            <a:r>
              <a:rPr b="1" i="0" lang="en-US" sz="3300" u="non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Atrioventricular Valve Function</a:t>
            </a:r>
            <a:endParaRPr/>
          </a:p>
        </p:txBody>
      </p:sp>
      <p:sp>
        <p:nvSpPr>
          <p:cNvPr id="457" name="Google Shape;457;p30"/>
          <p:cNvSpPr txBox="1"/>
          <p:nvPr/>
        </p:nvSpPr>
        <p:spPr>
          <a:xfrm>
            <a:off x="7315200" y="6324600"/>
            <a:ext cx="16002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0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18.9</a:t>
            </a:r>
            <a:endParaRPr/>
          </a:p>
        </p:txBody>
      </p:sp>
      <p:pic>
        <p:nvPicPr>
          <p:cNvPr id="458" name="Google Shape;45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079500"/>
            <a:ext cx="8686800" cy="509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1"/>
          <p:cNvSpPr txBox="1"/>
          <p:nvPr/>
        </p:nvSpPr>
        <p:spPr>
          <a:xfrm>
            <a:off x="3124200" y="6470650"/>
            <a:ext cx="28956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rPr b="0" i="1" lang="en-US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Chapter 18, Cardiovascular System </a:t>
            </a:r>
            <a:endParaRPr/>
          </a:p>
        </p:txBody>
      </p:sp>
      <p:sp>
        <p:nvSpPr>
          <p:cNvPr id="464" name="Google Shape;464;p31"/>
          <p:cNvSpPr txBox="1"/>
          <p:nvPr/>
        </p:nvSpPr>
        <p:spPr>
          <a:xfrm>
            <a:off x="6553200" y="6421437"/>
            <a:ext cx="1905000" cy="2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fld id="{00000000-1234-1234-1234-123412341234}" type="slidenum">
              <a:rPr b="0" i="1" lang="en-US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65" name="Google Shape;465;p31"/>
          <p:cNvSpPr txBox="1"/>
          <p:nvPr>
            <p:ph type="title"/>
          </p:nvPr>
        </p:nvSpPr>
        <p:spPr>
          <a:xfrm>
            <a:off x="304800" y="76200"/>
            <a:ext cx="8610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33"/>
              </a:buClr>
              <a:buSzPts val="3300"/>
              <a:buFont typeface="Times New Roman"/>
              <a:buNone/>
            </a:pPr>
            <a:r>
              <a:rPr b="1" i="0" lang="en-US" sz="3300" u="non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Semilunar Valve Function</a:t>
            </a:r>
            <a:endParaRPr/>
          </a:p>
        </p:txBody>
      </p:sp>
      <p:sp>
        <p:nvSpPr>
          <p:cNvPr id="466" name="Google Shape;466;p31"/>
          <p:cNvSpPr txBox="1"/>
          <p:nvPr/>
        </p:nvSpPr>
        <p:spPr>
          <a:xfrm>
            <a:off x="7315200" y="6324600"/>
            <a:ext cx="16002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0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18.10</a:t>
            </a:r>
            <a:endParaRPr/>
          </a:p>
        </p:txBody>
      </p:sp>
      <p:pic>
        <p:nvPicPr>
          <p:cNvPr id="467" name="Google Shape;46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627187"/>
            <a:ext cx="8686800" cy="3602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2"/>
          <p:cNvSpPr txBox="1"/>
          <p:nvPr/>
        </p:nvSpPr>
        <p:spPr>
          <a:xfrm>
            <a:off x="3124200" y="6470650"/>
            <a:ext cx="28956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rPr b="0" i="1" lang="en-US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Chapter 18, Cardiovascular System </a:t>
            </a:r>
            <a:endParaRPr/>
          </a:p>
        </p:txBody>
      </p:sp>
      <p:sp>
        <p:nvSpPr>
          <p:cNvPr id="473" name="Google Shape;473;p32"/>
          <p:cNvSpPr txBox="1"/>
          <p:nvPr/>
        </p:nvSpPr>
        <p:spPr>
          <a:xfrm>
            <a:off x="6553200" y="6421437"/>
            <a:ext cx="1905000" cy="2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fld id="{00000000-1234-1234-1234-123412341234}" type="slidenum">
              <a:rPr b="0" i="1" lang="en-US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74" name="Google Shape;474;p32"/>
          <p:cNvSpPr txBox="1"/>
          <p:nvPr>
            <p:ph type="title"/>
          </p:nvPr>
        </p:nvSpPr>
        <p:spPr>
          <a:xfrm>
            <a:off x="304800" y="76200"/>
            <a:ext cx="8610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33"/>
              </a:buClr>
              <a:buSzPts val="3300"/>
              <a:buFont typeface="Times New Roman"/>
              <a:buNone/>
            </a:pPr>
            <a:r>
              <a:rPr b="1" i="0" lang="en-US" sz="3300" u="non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Mitral Valve Prolapse</a:t>
            </a:r>
            <a:endParaRPr/>
          </a:p>
        </p:txBody>
      </p:sp>
      <p:pic>
        <p:nvPicPr>
          <p:cNvPr descr="mitral valve prolapse" id="475" name="Google Shape;475;p3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6287" y="1163637"/>
            <a:ext cx="4468812" cy="434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33"/>
          <p:cNvSpPr txBox="1"/>
          <p:nvPr/>
        </p:nvSpPr>
        <p:spPr>
          <a:xfrm>
            <a:off x="3124200" y="6470650"/>
            <a:ext cx="28956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rPr b="0" i="1" lang="en-US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Chapter 18, Cardiovascular System </a:t>
            </a:r>
            <a:endParaRPr/>
          </a:p>
        </p:txBody>
      </p:sp>
      <p:sp>
        <p:nvSpPr>
          <p:cNvPr id="483" name="Google Shape;483;p33"/>
          <p:cNvSpPr txBox="1"/>
          <p:nvPr/>
        </p:nvSpPr>
        <p:spPr>
          <a:xfrm>
            <a:off x="6553200" y="6421437"/>
            <a:ext cx="1905000" cy="2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fld id="{00000000-1234-1234-1234-123412341234}" type="slidenum">
              <a:rPr b="0" i="1" lang="en-US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84" name="Google Shape;484;p33"/>
          <p:cNvSpPr txBox="1"/>
          <p:nvPr>
            <p:ph type="title"/>
          </p:nvPr>
        </p:nvSpPr>
        <p:spPr>
          <a:xfrm>
            <a:off x="304800" y="76200"/>
            <a:ext cx="8610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33"/>
              </a:buClr>
              <a:buSzPts val="3300"/>
              <a:buFont typeface="Times New Roman"/>
              <a:buNone/>
            </a:pPr>
            <a:r>
              <a:rPr b="1" i="0" lang="en-US" sz="3300" u="non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Microscopic Anatomy of Heart Muscle</a:t>
            </a:r>
            <a:endParaRPr/>
          </a:p>
        </p:txBody>
      </p:sp>
      <p:sp>
        <p:nvSpPr>
          <p:cNvPr id="485" name="Google Shape;485;p33"/>
          <p:cNvSpPr txBox="1"/>
          <p:nvPr>
            <p:ph idx="1" type="body"/>
          </p:nvPr>
        </p:nvSpPr>
        <p:spPr>
          <a:xfrm>
            <a:off x="304800" y="762000"/>
            <a:ext cx="8610600" cy="4933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▪"/>
            </a:pPr>
            <a:r>
              <a:rPr b="0" i="0" lang="en-US" sz="3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Cardiac muscle is </a:t>
            </a:r>
            <a:r>
              <a:rPr b="0" i="0" lang="en-US" sz="3000" u="none">
                <a:solidFill>
                  <a:srgbClr val="6666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striated</a:t>
            </a:r>
            <a:r>
              <a:rPr b="0" i="0" lang="en-US" sz="3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short, fat, branched, and interconnected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▪"/>
            </a:pPr>
            <a:r>
              <a:rPr b="0" i="0" lang="en-US" sz="3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connective tissue </a:t>
            </a:r>
            <a:r>
              <a:rPr b="0" i="0" lang="en-US" sz="3000" u="none">
                <a:solidFill>
                  <a:srgbClr val="6666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endomysium</a:t>
            </a:r>
            <a:r>
              <a:rPr b="0" i="0" lang="en-US" sz="3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acts as both </a:t>
            </a:r>
            <a:r>
              <a:rPr b="0" i="0" lang="en-US" sz="3000" u="none">
                <a:solidFill>
                  <a:srgbClr val="6666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tendon</a:t>
            </a:r>
            <a:r>
              <a:rPr b="0" i="0" lang="en-US" sz="3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b="0" i="0" lang="en-US" sz="3000" u="none">
                <a:solidFill>
                  <a:srgbClr val="6666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insertion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▪"/>
            </a:pPr>
            <a:r>
              <a:rPr b="0" i="0" lang="en-US" sz="3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Intercalated discs anchor cardiac cells together and allow free passage of ions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▪"/>
            </a:pPr>
            <a:r>
              <a:rPr b="0" i="0" lang="en-US" sz="3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Heart muscle behaves as a functional syncytium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34"/>
          <p:cNvSpPr txBox="1"/>
          <p:nvPr/>
        </p:nvSpPr>
        <p:spPr>
          <a:xfrm>
            <a:off x="3124200" y="6470650"/>
            <a:ext cx="28956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rPr b="0" i="1" lang="en-US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Chapter 18, Cardiovascular System </a:t>
            </a:r>
            <a:endParaRPr/>
          </a:p>
        </p:txBody>
      </p:sp>
      <p:sp>
        <p:nvSpPr>
          <p:cNvPr id="491" name="Google Shape;491;p34"/>
          <p:cNvSpPr txBox="1"/>
          <p:nvPr/>
        </p:nvSpPr>
        <p:spPr>
          <a:xfrm>
            <a:off x="6553200" y="6421437"/>
            <a:ext cx="1905000" cy="2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fld id="{00000000-1234-1234-1234-123412341234}" type="slidenum">
              <a:rPr b="0" i="1" lang="en-US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92" name="Google Shape;492;p34"/>
          <p:cNvSpPr txBox="1"/>
          <p:nvPr>
            <p:ph type="title"/>
          </p:nvPr>
        </p:nvSpPr>
        <p:spPr>
          <a:xfrm>
            <a:off x="304800" y="76200"/>
            <a:ext cx="8610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33"/>
              </a:buClr>
              <a:buSzPts val="3300"/>
              <a:buFont typeface="Times New Roman"/>
              <a:buNone/>
            </a:pPr>
            <a:r>
              <a:rPr b="1" i="0" lang="en-US" sz="3300" u="non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Microscopic Anatomy of Heart Muscle</a:t>
            </a:r>
            <a:endParaRPr/>
          </a:p>
        </p:txBody>
      </p:sp>
      <p:sp>
        <p:nvSpPr>
          <p:cNvPr id="493" name="Google Shape;493;p34"/>
          <p:cNvSpPr txBox="1"/>
          <p:nvPr/>
        </p:nvSpPr>
        <p:spPr>
          <a:xfrm>
            <a:off x="7315200" y="6507162"/>
            <a:ext cx="16002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0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18.11</a:t>
            </a:r>
            <a:endParaRPr/>
          </a:p>
        </p:txBody>
      </p:sp>
      <p:pic>
        <p:nvPicPr>
          <p:cNvPr id="494" name="Google Shape;494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755650"/>
            <a:ext cx="8610600" cy="579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"/>
          <p:cNvSpPr txBox="1"/>
          <p:nvPr/>
        </p:nvSpPr>
        <p:spPr>
          <a:xfrm>
            <a:off x="6553200" y="6421437"/>
            <a:ext cx="1905000" cy="2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fld id="{00000000-1234-1234-1234-123412341234}" type="slidenum">
              <a:rPr b="0" i="1" lang="en-US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18" name="Google Shape;218;p4"/>
          <p:cNvSpPr txBox="1"/>
          <p:nvPr>
            <p:ph type="title"/>
          </p:nvPr>
        </p:nvSpPr>
        <p:spPr>
          <a:xfrm>
            <a:off x="304800" y="76200"/>
            <a:ext cx="8610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33"/>
              </a:buClr>
              <a:buSzPts val="3300"/>
              <a:buFont typeface="Times New Roman"/>
              <a:buNone/>
            </a:pPr>
            <a:r>
              <a:rPr b="1" i="0" lang="en-US" sz="3300" u="non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Coverings of the Heart: Anatomy</a:t>
            </a:r>
            <a:endParaRPr/>
          </a:p>
        </p:txBody>
      </p:sp>
      <p:sp>
        <p:nvSpPr>
          <p:cNvPr id="219" name="Google Shape;219;p4"/>
          <p:cNvSpPr txBox="1"/>
          <p:nvPr>
            <p:ph idx="1" type="body"/>
          </p:nvPr>
        </p:nvSpPr>
        <p:spPr>
          <a:xfrm>
            <a:off x="304800" y="762000"/>
            <a:ext cx="86106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71500" lvl="0" marL="5715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▪"/>
            </a:pPr>
            <a:r>
              <a:rPr b="1" i="0" lang="en-US" sz="30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Pericardium</a:t>
            </a:r>
            <a:r>
              <a:rPr b="0" i="0" lang="en-US" sz="3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a double-walled sac around the heart composed of:</a:t>
            </a:r>
            <a:endParaRPr/>
          </a:p>
          <a:p>
            <a:pPr indent="-552450" lvl="1" marL="1009650" rtl="0" algn="l">
              <a:lnSpc>
                <a:spcPct val="90000"/>
              </a:lnSpc>
              <a:spcBef>
                <a:spcPts val="1905"/>
              </a:spcBef>
              <a:spcAft>
                <a:spcPts val="0"/>
              </a:spcAft>
              <a:buClr>
                <a:schemeClr val="accent2"/>
              </a:buClr>
              <a:buSzPts val="2900"/>
              <a:buFont typeface="Noto Sans Symbols"/>
              <a:buAutoNum type="arabicPeriod"/>
            </a:pPr>
            <a:r>
              <a:rPr b="0" i="0" lang="en-US" sz="29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b="0" i="0" lang="en-US" sz="29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superficial fibrous</a:t>
            </a:r>
            <a:r>
              <a:rPr b="0" i="0" lang="en-US" sz="29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pericardium</a:t>
            </a:r>
            <a:endParaRPr/>
          </a:p>
          <a:p>
            <a:pPr indent="-552450" lvl="1" marL="1009650" rtl="0" algn="l">
              <a:lnSpc>
                <a:spcPct val="90000"/>
              </a:lnSpc>
              <a:spcBef>
                <a:spcPts val="1885"/>
              </a:spcBef>
              <a:spcAft>
                <a:spcPts val="0"/>
              </a:spcAft>
              <a:buClr>
                <a:schemeClr val="accent2"/>
              </a:buClr>
              <a:buSzPts val="2900"/>
              <a:buFont typeface="Noto Sans Symbols"/>
              <a:buAutoNum type="arabicPeriod"/>
            </a:pPr>
            <a:r>
              <a:rPr b="0" i="0" lang="en-US" sz="29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b="0" i="0" lang="en-US" sz="29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deep two-layer serous</a:t>
            </a:r>
            <a:r>
              <a:rPr b="0" i="0" lang="en-US" sz="29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pericardium</a:t>
            </a:r>
            <a:endParaRPr/>
          </a:p>
          <a:p>
            <a:pPr indent="-552450" lvl="2" marL="1466850" rtl="0" algn="l">
              <a:lnSpc>
                <a:spcPct val="90000"/>
              </a:lnSpc>
              <a:spcBef>
                <a:spcPts val="1885"/>
              </a:spcBef>
              <a:spcAft>
                <a:spcPts val="0"/>
              </a:spcAft>
              <a:buClr>
                <a:schemeClr val="accent2"/>
              </a:buClr>
              <a:buSzPts val="2900"/>
              <a:buFont typeface="Noto Sans Symbols"/>
              <a:buAutoNum type="alphaLcPeriod"/>
            </a:pPr>
            <a:r>
              <a:rPr b="0" i="0" lang="en-US" sz="29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b="0" i="0" lang="en-US" sz="29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parietal layer</a:t>
            </a:r>
            <a:r>
              <a:rPr b="0" i="0" lang="en-US" sz="29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lines the </a:t>
            </a:r>
            <a:r>
              <a:rPr b="0" i="0" lang="en-US" sz="29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internal surface</a:t>
            </a:r>
            <a:r>
              <a:rPr b="0" i="0" lang="en-US" sz="29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the fibrous pericardium</a:t>
            </a:r>
            <a:endParaRPr/>
          </a:p>
          <a:p>
            <a:pPr indent="-552450" lvl="2" marL="1466850" rtl="0" algn="l">
              <a:lnSpc>
                <a:spcPct val="90000"/>
              </a:lnSpc>
              <a:spcBef>
                <a:spcPts val="1885"/>
              </a:spcBef>
              <a:spcAft>
                <a:spcPts val="0"/>
              </a:spcAft>
              <a:buClr>
                <a:schemeClr val="accent2"/>
              </a:buClr>
              <a:buSzPts val="2900"/>
              <a:buFont typeface="Noto Sans Symbols"/>
              <a:buAutoNum type="alphaLcPeriod"/>
            </a:pPr>
            <a:r>
              <a:rPr b="0" i="0" lang="en-US" sz="29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b="0" i="0" lang="en-US" sz="29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visceral layer</a:t>
            </a:r>
            <a:r>
              <a:rPr b="0" i="0" lang="en-US" sz="29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or epicardium lines the </a:t>
            </a:r>
            <a:r>
              <a:rPr b="0" i="0" lang="en-US" sz="29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surface of the heart</a:t>
            </a:r>
            <a:endParaRPr/>
          </a:p>
          <a:p>
            <a:pPr indent="-552450" lvl="2" marL="1466850" rtl="0" algn="l">
              <a:lnSpc>
                <a:spcPct val="90000"/>
              </a:lnSpc>
              <a:spcBef>
                <a:spcPts val="1885"/>
              </a:spcBef>
              <a:spcAft>
                <a:spcPts val="0"/>
              </a:spcAft>
              <a:buClr>
                <a:schemeClr val="accent2"/>
              </a:buClr>
              <a:buSzPts val="2900"/>
              <a:buFont typeface="Noto Sans Symbols"/>
              <a:buChar char="▪"/>
            </a:pPr>
            <a:r>
              <a:rPr b="0" i="0" lang="en-US" sz="29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They are separated by the </a:t>
            </a:r>
            <a:r>
              <a:rPr b="0" i="0" lang="en-US" sz="29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fluid-filled</a:t>
            </a:r>
            <a:r>
              <a:rPr b="0" i="0" lang="en-US" sz="29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pericardial cavity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"/>
          <p:cNvSpPr txBox="1"/>
          <p:nvPr/>
        </p:nvSpPr>
        <p:spPr>
          <a:xfrm>
            <a:off x="3124200" y="6470650"/>
            <a:ext cx="28956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rPr b="0" i="1" lang="en-US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Chapter 18, Cardiovascular System </a:t>
            </a:r>
            <a:endParaRPr/>
          </a:p>
        </p:txBody>
      </p:sp>
      <p:sp>
        <p:nvSpPr>
          <p:cNvPr id="225" name="Google Shape;225;p5"/>
          <p:cNvSpPr txBox="1"/>
          <p:nvPr/>
        </p:nvSpPr>
        <p:spPr>
          <a:xfrm>
            <a:off x="6553200" y="6421437"/>
            <a:ext cx="1905000" cy="2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fld id="{00000000-1234-1234-1234-123412341234}" type="slidenum">
              <a:rPr b="0" i="1" lang="en-US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26" name="Google Shape;226;p5"/>
          <p:cNvSpPr txBox="1"/>
          <p:nvPr>
            <p:ph type="title"/>
          </p:nvPr>
        </p:nvSpPr>
        <p:spPr>
          <a:xfrm>
            <a:off x="304800" y="76200"/>
            <a:ext cx="8610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33"/>
              </a:buClr>
              <a:buSzPts val="3300"/>
              <a:buFont typeface="Times New Roman"/>
              <a:buNone/>
            </a:pPr>
            <a:r>
              <a:rPr b="1" i="0" lang="en-US" sz="3300" u="non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Coverings of the Heart: Physiology</a:t>
            </a:r>
            <a:endParaRPr/>
          </a:p>
        </p:txBody>
      </p:sp>
      <p:sp>
        <p:nvSpPr>
          <p:cNvPr id="227" name="Google Shape;227;p5"/>
          <p:cNvSpPr txBox="1"/>
          <p:nvPr>
            <p:ph idx="1" type="body"/>
          </p:nvPr>
        </p:nvSpPr>
        <p:spPr>
          <a:xfrm>
            <a:off x="304800" y="762000"/>
            <a:ext cx="86106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▪"/>
            </a:pPr>
            <a:r>
              <a:rPr b="0" i="0" lang="en-US" sz="3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b="0" i="0" lang="en-US" sz="30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Function</a:t>
            </a:r>
            <a:r>
              <a:rPr b="0" i="0" lang="en-US" sz="3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the Pericardium: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905"/>
              </a:spcBef>
              <a:spcAft>
                <a:spcPts val="0"/>
              </a:spcAft>
              <a:buClr>
                <a:schemeClr val="accent2"/>
              </a:buClr>
              <a:buSzPts val="2900"/>
              <a:buFont typeface="Noto Sans Symbols"/>
              <a:buChar char="▪"/>
            </a:pPr>
            <a:r>
              <a:rPr b="0" i="0" lang="en-US" sz="29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Protects </a:t>
            </a:r>
            <a:r>
              <a:rPr b="0" i="0" lang="en-US" sz="29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heart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885"/>
              </a:spcBef>
              <a:spcAft>
                <a:spcPts val="0"/>
              </a:spcAft>
              <a:buClr>
                <a:schemeClr val="accent2"/>
              </a:buClr>
              <a:buSzPts val="2900"/>
              <a:buFont typeface="Noto Sans Symbols"/>
              <a:buChar char="▪"/>
            </a:pPr>
            <a:r>
              <a:rPr b="0" i="0" lang="en-US" sz="29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Prevents overfilling</a:t>
            </a:r>
            <a:r>
              <a:rPr b="0" i="0" lang="en-US" sz="29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the heart with blood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885"/>
              </a:spcBef>
              <a:spcAft>
                <a:spcPts val="0"/>
              </a:spcAft>
              <a:buClr>
                <a:schemeClr val="accent2"/>
              </a:buClr>
              <a:buSzPts val="2900"/>
              <a:buFont typeface="Noto Sans Symbols"/>
              <a:buChar char="▪"/>
            </a:pPr>
            <a:r>
              <a:rPr b="0" i="0" lang="en-US" sz="29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Allows for the heart to work in a relatively </a:t>
            </a:r>
            <a:r>
              <a:rPr b="0" i="0" lang="en-US" sz="29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friction-free environment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"/>
          <p:cNvSpPr txBox="1"/>
          <p:nvPr/>
        </p:nvSpPr>
        <p:spPr>
          <a:xfrm>
            <a:off x="6553200" y="6421437"/>
            <a:ext cx="1905000" cy="2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fld id="{00000000-1234-1234-1234-123412341234}" type="slidenum">
              <a:rPr b="0" i="1" lang="en-US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33" name="Google Shape;233;p6"/>
          <p:cNvSpPr txBox="1"/>
          <p:nvPr>
            <p:ph type="title"/>
          </p:nvPr>
        </p:nvSpPr>
        <p:spPr>
          <a:xfrm>
            <a:off x="304800" y="76200"/>
            <a:ext cx="8610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33"/>
              </a:buClr>
              <a:buSzPts val="3300"/>
              <a:buFont typeface="Times New Roman"/>
              <a:buNone/>
            </a:pPr>
            <a:r>
              <a:rPr b="1" i="0" lang="en-US" sz="3300" u="non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Pericardial Layers of the Heart</a:t>
            </a:r>
            <a:endParaRPr/>
          </a:p>
        </p:txBody>
      </p:sp>
      <p:pic>
        <p:nvPicPr>
          <p:cNvPr id="234" name="Google Shape;2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2133600"/>
            <a:ext cx="8686800" cy="315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7"/>
          <p:cNvSpPr txBox="1"/>
          <p:nvPr/>
        </p:nvSpPr>
        <p:spPr>
          <a:xfrm>
            <a:off x="6553200" y="6421437"/>
            <a:ext cx="1905000" cy="2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fld id="{00000000-1234-1234-1234-123412341234}" type="slidenum">
              <a:rPr b="0" i="1" lang="en-US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40" name="Google Shape;240;p7"/>
          <p:cNvSpPr txBox="1"/>
          <p:nvPr>
            <p:ph type="title"/>
          </p:nvPr>
        </p:nvSpPr>
        <p:spPr>
          <a:xfrm>
            <a:off x="304800" y="76200"/>
            <a:ext cx="8610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33"/>
              </a:buClr>
              <a:buSzPts val="3300"/>
              <a:buFont typeface="Times New Roman"/>
              <a:buNone/>
            </a:pPr>
            <a:r>
              <a:rPr b="1" i="0" lang="en-US" sz="3300" u="non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Heart Wall</a:t>
            </a:r>
            <a:endParaRPr/>
          </a:p>
        </p:txBody>
      </p:sp>
      <p:sp>
        <p:nvSpPr>
          <p:cNvPr id="241" name="Google Shape;241;p7"/>
          <p:cNvSpPr txBox="1"/>
          <p:nvPr>
            <p:ph idx="1" type="body"/>
          </p:nvPr>
        </p:nvSpPr>
        <p:spPr>
          <a:xfrm>
            <a:off x="304800" y="762000"/>
            <a:ext cx="86106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▪"/>
            </a:pPr>
            <a:r>
              <a:rPr b="1" i="0" lang="en-US" sz="30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Epicardium</a:t>
            </a:r>
            <a:r>
              <a:rPr b="0" i="0" lang="en-US" sz="3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b="0" i="0" lang="en-US" sz="30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visceral layer</a:t>
            </a:r>
            <a:r>
              <a:rPr b="0" i="0" lang="en-US" sz="3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the </a:t>
            </a:r>
            <a:r>
              <a:rPr b="0" i="0" lang="en-US" sz="30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serous pericardium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▪"/>
            </a:pPr>
            <a:r>
              <a:rPr b="1" i="0" lang="en-US" sz="30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Myocardium</a:t>
            </a:r>
            <a:r>
              <a:rPr b="0" i="0" lang="en-US" sz="3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cardiac </a:t>
            </a:r>
            <a:r>
              <a:rPr b="0" i="0" lang="en-US" sz="30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muscle layer</a:t>
            </a:r>
            <a:r>
              <a:rPr b="0" i="0" lang="en-US" sz="3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forming the bulk of the heart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▪"/>
            </a:pPr>
            <a:r>
              <a:rPr b="1" i="0" lang="en-US" sz="30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Fibrous skeleton</a:t>
            </a:r>
            <a:r>
              <a:rPr b="0" i="0" lang="en-US" sz="3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the heart – crisscrossing, interlacing layer of </a:t>
            </a:r>
            <a:r>
              <a:rPr b="0" i="0" lang="en-US" sz="30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connective tissue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▪"/>
            </a:pPr>
            <a:r>
              <a:rPr b="1" i="0" lang="en-US" sz="30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Endocardium</a:t>
            </a:r>
            <a:r>
              <a:rPr b="0" i="0" lang="en-US" sz="3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b="0" i="0" lang="en-US" sz="30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endothelial layer</a:t>
            </a:r>
            <a:r>
              <a:rPr b="0" i="0" lang="en-US" sz="3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the inner myocardial surface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8"/>
          <p:cNvSpPr txBox="1"/>
          <p:nvPr/>
        </p:nvSpPr>
        <p:spPr>
          <a:xfrm>
            <a:off x="3124200" y="6470650"/>
            <a:ext cx="28956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rPr b="0" i="1" lang="en-US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Chapter 18, Cardiovascular System </a:t>
            </a:r>
            <a:endParaRPr/>
          </a:p>
        </p:txBody>
      </p:sp>
      <p:sp>
        <p:nvSpPr>
          <p:cNvPr id="247" name="Google Shape;247;p8"/>
          <p:cNvSpPr txBox="1"/>
          <p:nvPr/>
        </p:nvSpPr>
        <p:spPr>
          <a:xfrm>
            <a:off x="6553200" y="6421437"/>
            <a:ext cx="1905000" cy="2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fld id="{00000000-1234-1234-1234-123412341234}" type="slidenum">
              <a:rPr b="0" i="1" lang="en-US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48" name="Google Shape;248;p8"/>
          <p:cNvSpPr txBox="1"/>
          <p:nvPr>
            <p:ph idx="1" type="body"/>
          </p:nvPr>
        </p:nvSpPr>
        <p:spPr>
          <a:xfrm>
            <a:off x="304800" y="990600"/>
            <a:ext cx="86106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71500" lvl="0" marL="5715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Char char="▪"/>
            </a:pPr>
            <a:r>
              <a:rPr b="0" i="0" lang="en-US" sz="26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Vessels </a:t>
            </a:r>
            <a:r>
              <a:rPr b="1" i="0" lang="en-US" sz="26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returning blood to the heart</a:t>
            </a:r>
            <a:r>
              <a:rPr b="0" i="0" lang="en-US" sz="26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include:</a:t>
            </a:r>
            <a:endParaRPr/>
          </a:p>
          <a:p>
            <a:pPr indent="-552450" lvl="1" marL="1009650" rtl="0" algn="l">
              <a:lnSpc>
                <a:spcPct val="95000"/>
              </a:lnSpc>
              <a:spcBef>
                <a:spcPts val="1645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Noto Sans Symbols"/>
              <a:buAutoNum type="arabicPeriod"/>
            </a:pPr>
            <a:r>
              <a:rPr b="0" i="0" lang="en-US" sz="25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Superior and inferior </a:t>
            </a:r>
            <a:r>
              <a:rPr b="0" i="0" lang="en-US" sz="25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venae cavae</a:t>
            </a:r>
            <a:endParaRPr/>
          </a:p>
          <a:p>
            <a:pPr indent="-552450" lvl="1" marL="1009650" rtl="0" algn="l">
              <a:lnSpc>
                <a:spcPct val="95000"/>
              </a:lnSpc>
              <a:spcBef>
                <a:spcPts val="1625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Noto Sans Symbols"/>
              <a:buAutoNum type="arabicPeriod"/>
            </a:pPr>
            <a:r>
              <a:rPr b="0" i="0" lang="en-US" sz="25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Right and left </a:t>
            </a:r>
            <a:r>
              <a:rPr b="0" i="0" lang="en-US" sz="25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pulmonary artery</a:t>
            </a:r>
            <a:endParaRPr/>
          </a:p>
          <a:p>
            <a:pPr indent="-552450" lvl="1" marL="1009650" rtl="0" algn="l">
              <a:lnSpc>
                <a:spcPct val="95000"/>
              </a:lnSpc>
              <a:spcBef>
                <a:spcPts val="167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AutoNum type="arabicPeriod"/>
            </a:pPr>
            <a:r>
              <a:rPr b="0" i="0" lang="en-US" sz="26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Vessels conveying </a:t>
            </a:r>
            <a:r>
              <a:rPr b="1" i="0" lang="en-US" sz="26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blood away from the heart</a:t>
            </a:r>
            <a:r>
              <a:rPr b="0" i="0" lang="en-US" sz="26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include:</a:t>
            </a:r>
            <a:endParaRPr/>
          </a:p>
          <a:p>
            <a:pPr indent="-552450" lvl="1" marL="1009650" rtl="0" algn="l">
              <a:lnSpc>
                <a:spcPct val="95000"/>
              </a:lnSpc>
              <a:spcBef>
                <a:spcPts val="1645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Noto Sans Symbols"/>
              <a:buAutoNum type="arabicPeriod"/>
            </a:pPr>
            <a:r>
              <a:rPr b="0" i="0" lang="en-US" sz="25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Pulmonary trunk</a:t>
            </a:r>
            <a:r>
              <a:rPr b="0" i="0" lang="en-US" sz="25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which splits into right and left pulmonary </a:t>
            </a:r>
            <a:r>
              <a:rPr lang="en-US" sz="2500">
                <a:solidFill>
                  <a:srgbClr val="000000"/>
                </a:solidFill>
              </a:rPr>
              <a:t>arteries</a:t>
            </a:r>
            <a:endParaRPr sz="2500">
              <a:solidFill>
                <a:srgbClr val="000000"/>
              </a:solidFill>
            </a:endParaRPr>
          </a:p>
          <a:p>
            <a:pPr indent="-552450" lvl="1" marL="1009650" rtl="0" algn="l">
              <a:lnSpc>
                <a:spcPct val="95000"/>
              </a:lnSpc>
              <a:spcBef>
                <a:spcPts val="1625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Noto Sans Symbols"/>
              <a:buAutoNum type="arabicPeriod"/>
            </a:pPr>
            <a:r>
              <a:rPr b="0" i="0" lang="en-US" sz="25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Ascending </a:t>
            </a:r>
            <a:r>
              <a:rPr b="0" i="0" lang="en-US" sz="25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aorta</a:t>
            </a:r>
            <a:r>
              <a:rPr b="0" i="0" lang="en-US" sz="25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(three branches) –</a:t>
            </a:r>
            <a:endParaRPr/>
          </a:p>
          <a:p>
            <a:pPr indent="-552450" lvl="2" marL="1466850" rtl="0" algn="l">
              <a:lnSpc>
                <a:spcPct val="95000"/>
              </a:lnSpc>
              <a:spcBef>
                <a:spcPts val="1625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Noto Sans Symbols"/>
              <a:buAutoNum type="alphaLcPeriod"/>
            </a:pPr>
            <a:r>
              <a:rPr b="0" i="0" lang="en-US" sz="25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Brachiocephalic</a:t>
            </a:r>
            <a:endParaRPr/>
          </a:p>
          <a:p>
            <a:pPr indent="-552450" lvl="2" marL="1466850" rtl="0" algn="l">
              <a:lnSpc>
                <a:spcPct val="95000"/>
              </a:lnSpc>
              <a:spcBef>
                <a:spcPts val="1625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Noto Sans Symbols"/>
              <a:buAutoNum type="alphaLcPeriod"/>
            </a:pPr>
            <a:r>
              <a:rPr b="0" i="0" lang="en-US" sz="25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Left common carotid</a:t>
            </a:r>
            <a:endParaRPr/>
          </a:p>
          <a:p>
            <a:pPr indent="-552450" lvl="2" marL="1466850" rtl="0" algn="l">
              <a:lnSpc>
                <a:spcPct val="95000"/>
              </a:lnSpc>
              <a:spcBef>
                <a:spcPts val="1625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Noto Sans Symbols"/>
              <a:buAutoNum type="alphaLcPeriod"/>
            </a:pPr>
            <a:r>
              <a:rPr b="0" i="0" lang="en-US" sz="25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Subclavian arteries</a:t>
            </a:r>
            <a:endParaRPr/>
          </a:p>
        </p:txBody>
      </p:sp>
      <p:sp>
        <p:nvSpPr>
          <p:cNvPr id="249" name="Google Shape;249;p8"/>
          <p:cNvSpPr txBox="1"/>
          <p:nvPr/>
        </p:nvSpPr>
        <p:spPr>
          <a:xfrm>
            <a:off x="0" y="533400"/>
            <a:ext cx="9144000" cy="15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50" name="Google Shape;250;p8"/>
          <p:cNvCxnSpPr/>
          <p:nvPr/>
        </p:nvCxnSpPr>
        <p:spPr>
          <a:xfrm>
            <a:off x="152400" y="1066800"/>
            <a:ext cx="8991600" cy="0"/>
          </a:xfrm>
          <a:prstGeom prst="straightConnector1">
            <a:avLst/>
          </a:prstGeom>
          <a:noFill/>
          <a:ln cap="flat" cmpd="sng" w="38100">
            <a:solidFill>
              <a:srgbClr val="000099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251" name="Google Shape;251;p8"/>
          <p:cNvSpPr txBox="1"/>
          <p:nvPr>
            <p:ph type="title"/>
          </p:nvPr>
        </p:nvSpPr>
        <p:spPr>
          <a:xfrm>
            <a:off x="304800" y="76200"/>
            <a:ext cx="8610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33"/>
              </a:buClr>
              <a:buSzPts val="3300"/>
              <a:buFont typeface="Times New Roman"/>
              <a:buNone/>
            </a:pPr>
            <a:r>
              <a:rPr b="1" i="0" lang="en-US" sz="3300" u="non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External Heart: Major Vessels of the Heart (Anterior View)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9"/>
          <p:cNvSpPr txBox="1"/>
          <p:nvPr/>
        </p:nvSpPr>
        <p:spPr>
          <a:xfrm>
            <a:off x="3124200" y="6470650"/>
            <a:ext cx="28956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rPr b="0" i="1" lang="en-US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Chapter 18, Cardiovascular System </a:t>
            </a:r>
            <a:endParaRPr/>
          </a:p>
        </p:txBody>
      </p:sp>
      <p:sp>
        <p:nvSpPr>
          <p:cNvPr id="257" name="Google Shape;257;p9"/>
          <p:cNvSpPr txBox="1"/>
          <p:nvPr/>
        </p:nvSpPr>
        <p:spPr>
          <a:xfrm>
            <a:off x="6553200" y="6421437"/>
            <a:ext cx="1905000" cy="2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fld id="{00000000-1234-1234-1234-123412341234}" type="slidenum">
              <a:rPr b="0" i="1" lang="en-US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58" name="Google Shape;258;p9"/>
          <p:cNvSpPr txBox="1"/>
          <p:nvPr>
            <p:ph idx="1" type="body"/>
          </p:nvPr>
        </p:nvSpPr>
        <p:spPr>
          <a:xfrm>
            <a:off x="304800" y="762000"/>
            <a:ext cx="86106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▪"/>
            </a:pPr>
            <a:r>
              <a:rPr b="1" i="0" lang="en-US" sz="30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Arteries</a:t>
            </a:r>
            <a:r>
              <a:rPr b="0" i="0" lang="en-US" sz="3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right and left coronary (in atrioventricular groove), marginal, circumflex, and anterior interventricular arteries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▪"/>
            </a:pPr>
            <a:r>
              <a:rPr b="1" i="0" lang="en-US" sz="30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Veins</a:t>
            </a:r>
            <a:r>
              <a:rPr b="0" i="0" lang="en-US" sz="3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small cardiac, anterior cardiac, and great cardiac veins</a:t>
            </a:r>
            <a:endParaRPr/>
          </a:p>
        </p:txBody>
      </p:sp>
      <p:sp>
        <p:nvSpPr>
          <p:cNvPr id="259" name="Google Shape;259;p9"/>
          <p:cNvSpPr txBox="1"/>
          <p:nvPr/>
        </p:nvSpPr>
        <p:spPr>
          <a:xfrm>
            <a:off x="0" y="533400"/>
            <a:ext cx="9144000" cy="15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60" name="Google Shape;260;p9"/>
          <p:cNvCxnSpPr/>
          <p:nvPr/>
        </p:nvCxnSpPr>
        <p:spPr>
          <a:xfrm>
            <a:off x="152400" y="1066800"/>
            <a:ext cx="8991600" cy="0"/>
          </a:xfrm>
          <a:prstGeom prst="straightConnector1">
            <a:avLst/>
          </a:prstGeom>
          <a:noFill/>
          <a:ln cap="flat" cmpd="sng" w="38100">
            <a:solidFill>
              <a:srgbClr val="000099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261" name="Google Shape;261;p9"/>
          <p:cNvSpPr txBox="1"/>
          <p:nvPr>
            <p:ph type="title"/>
          </p:nvPr>
        </p:nvSpPr>
        <p:spPr>
          <a:xfrm>
            <a:off x="304800" y="76200"/>
            <a:ext cx="8610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33"/>
              </a:buClr>
              <a:buSzPts val="3300"/>
              <a:buFont typeface="Times New Roman"/>
              <a:buNone/>
            </a:pPr>
            <a:r>
              <a:rPr b="1" i="0" lang="en-US" sz="3300" u="none">
                <a:solidFill>
                  <a:srgbClr val="99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External Heart: Vessels that Supply/Drain the Heart (Anterior View)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1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1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2002-11-19T06:42:31Z</dcterms:created>
  <dc:creator>Dr. Enriquez</dc:creator>
</cp:coreProperties>
</file>