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8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9" r:id="rId12"/>
    <p:sldId id="265" r:id="rId13"/>
    <p:sldId id="266" r:id="rId14"/>
    <p:sldId id="267" r:id="rId15"/>
    <p:sldId id="268" r:id="rId16"/>
    <p:sldId id="269" r:id="rId17"/>
    <p:sldId id="272" r:id="rId18"/>
    <p:sldId id="270" r:id="rId19"/>
    <p:sldId id="273" r:id="rId20"/>
    <p:sldId id="271" r:id="rId21"/>
    <p:sldId id="274" r:id="rId22"/>
    <p:sldId id="275" r:id="rId23"/>
    <p:sldId id="276" r:id="rId24"/>
    <p:sldId id="277" r:id="rId25"/>
    <p:sldId id="27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6739C4-3125-4039-AF11-31E5C235176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5E4002-DBF7-4541-8B05-08D24CF291B9}">
      <dgm:prSet phldrT="[Text]"/>
      <dgm:spPr/>
      <dgm:t>
        <a:bodyPr/>
        <a:lstStyle/>
        <a:p>
          <a:r>
            <a:rPr lang="en-US" dirty="0" smtClean="0"/>
            <a:t>Connective tissue components</a:t>
          </a:r>
          <a:endParaRPr lang="en-US" dirty="0"/>
        </a:p>
      </dgm:t>
    </dgm:pt>
    <dgm:pt modelId="{93455E0D-C87E-40F3-8245-D5767678E270}" type="parTrans" cxnId="{E28A119B-58A2-4ADA-A014-5FD2F712CA23}">
      <dgm:prSet/>
      <dgm:spPr/>
      <dgm:t>
        <a:bodyPr/>
        <a:lstStyle/>
        <a:p>
          <a:endParaRPr lang="en-US"/>
        </a:p>
      </dgm:t>
    </dgm:pt>
    <dgm:pt modelId="{80C3932B-FC6F-4C9C-87D3-CFCD89A20945}" type="sibTrans" cxnId="{E28A119B-58A2-4ADA-A014-5FD2F712CA23}">
      <dgm:prSet/>
      <dgm:spPr/>
      <dgm:t>
        <a:bodyPr/>
        <a:lstStyle/>
        <a:p>
          <a:endParaRPr lang="en-US"/>
        </a:p>
      </dgm:t>
    </dgm:pt>
    <dgm:pt modelId="{02A96517-5000-4072-9855-EAE5342B8CA2}">
      <dgm:prSet phldrT="[Text]"/>
      <dgm:spPr/>
      <dgm:t>
        <a:bodyPr/>
        <a:lstStyle/>
        <a:p>
          <a:r>
            <a:rPr lang="en-US" dirty="0" smtClean="0"/>
            <a:t>Extracellular matrix</a:t>
          </a:r>
          <a:endParaRPr lang="en-US" dirty="0"/>
        </a:p>
      </dgm:t>
    </dgm:pt>
    <dgm:pt modelId="{7CCABCCB-C44B-4CF2-A1D8-A988C3D040B8}" type="parTrans" cxnId="{8A5C1582-FA1B-49E4-AAD1-C93F59C248EC}">
      <dgm:prSet/>
      <dgm:spPr/>
      <dgm:t>
        <a:bodyPr/>
        <a:lstStyle/>
        <a:p>
          <a:endParaRPr lang="en-US"/>
        </a:p>
      </dgm:t>
    </dgm:pt>
    <dgm:pt modelId="{29B7B843-9653-4CCB-8BDA-0C9E7A7AC931}" type="sibTrans" cxnId="{8A5C1582-FA1B-49E4-AAD1-C93F59C248EC}">
      <dgm:prSet/>
      <dgm:spPr/>
      <dgm:t>
        <a:bodyPr/>
        <a:lstStyle/>
        <a:p>
          <a:endParaRPr lang="en-US"/>
        </a:p>
      </dgm:t>
    </dgm:pt>
    <dgm:pt modelId="{67FFD9A6-924D-4BEA-A338-095F058D40B4}">
      <dgm:prSet phldrT="[Text]"/>
      <dgm:spPr/>
      <dgm:t>
        <a:bodyPr/>
        <a:lstStyle/>
        <a:p>
          <a:r>
            <a:rPr lang="en-US" b="1" u="sng" dirty="0" smtClean="0"/>
            <a:t>Ground substance:</a:t>
          </a:r>
        </a:p>
        <a:p>
          <a:r>
            <a:rPr lang="en-US" dirty="0" smtClean="0"/>
            <a:t>1.GAGs</a:t>
          </a:r>
        </a:p>
        <a:p>
          <a:r>
            <a:rPr lang="en-US" dirty="0" smtClean="0"/>
            <a:t>2.Proteoglycans</a:t>
          </a:r>
        </a:p>
        <a:p>
          <a:r>
            <a:rPr lang="en-US" dirty="0" smtClean="0"/>
            <a:t>3.glycoproteins</a:t>
          </a:r>
          <a:endParaRPr lang="en-US" dirty="0"/>
        </a:p>
      </dgm:t>
    </dgm:pt>
    <dgm:pt modelId="{D240418D-77D8-4EB7-BC4C-D9B4AED9F56C}" type="parTrans" cxnId="{61A5A734-CD57-4FCE-A1E9-0C55737C50B6}">
      <dgm:prSet/>
      <dgm:spPr/>
      <dgm:t>
        <a:bodyPr/>
        <a:lstStyle/>
        <a:p>
          <a:endParaRPr lang="en-US"/>
        </a:p>
      </dgm:t>
    </dgm:pt>
    <dgm:pt modelId="{BC08978F-5586-4EA3-96FC-8CA6515F48F6}" type="sibTrans" cxnId="{61A5A734-CD57-4FCE-A1E9-0C55737C50B6}">
      <dgm:prSet/>
      <dgm:spPr/>
      <dgm:t>
        <a:bodyPr/>
        <a:lstStyle/>
        <a:p>
          <a:endParaRPr lang="en-US"/>
        </a:p>
      </dgm:t>
    </dgm:pt>
    <dgm:pt modelId="{A713219E-A151-484D-8A8D-CBC6AD8BA77F}">
      <dgm:prSet phldrT="[Text]"/>
      <dgm:spPr/>
      <dgm:t>
        <a:bodyPr/>
        <a:lstStyle/>
        <a:p>
          <a:r>
            <a:rPr lang="en-US" b="1" u="sng" dirty="0" smtClean="0"/>
            <a:t>Fibers:</a:t>
          </a:r>
        </a:p>
        <a:p>
          <a:r>
            <a:rPr lang="en-US" dirty="0" smtClean="0"/>
            <a:t>1.Collagen</a:t>
          </a:r>
        </a:p>
        <a:p>
          <a:r>
            <a:rPr lang="en-US" dirty="0" smtClean="0"/>
            <a:t>2.Reticular</a:t>
          </a:r>
        </a:p>
        <a:p>
          <a:r>
            <a:rPr lang="en-US" dirty="0" smtClean="0"/>
            <a:t>3.elastic</a:t>
          </a:r>
          <a:endParaRPr lang="en-US" dirty="0"/>
        </a:p>
      </dgm:t>
    </dgm:pt>
    <dgm:pt modelId="{D472BCBD-03BA-4BB7-B578-8194C7A0EAE4}" type="parTrans" cxnId="{BFEC342E-7218-4E31-A277-757905C0E8E9}">
      <dgm:prSet/>
      <dgm:spPr/>
      <dgm:t>
        <a:bodyPr/>
        <a:lstStyle/>
        <a:p>
          <a:endParaRPr lang="en-US"/>
        </a:p>
      </dgm:t>
    </dgm:pt>
    <dgm:pt modelId="{61EE701F-EA14-4058-A8D3-67CF1FDC4350}" type="sibTrans" cxnId="{BFEC342E-7218-4E31-A277-757905C0E8E9}">
      <dgm:prSet/>
      <dgm:spPr/>
      <dgm:t>
        <a:bodyPr/>
        <a:lstStyle/>
        <a:p>
          <a:endParaRPr lang="en-US"/>
        </a:p>
      </dgm:t>
    </dgm:pt>
    <dgm:pt modelId="{D6EA94D4-A2BB-4212-A41B-648B75E91F81}">
      <dgm:prSet phldrT="[Text]"/>
      <dgm:spPr/>
      <dgm:t>
        <a:bodyPr/>
        <a:lstStyle/>
        <a:p>
          <a:r>
            <a:rPr lang="en-US" dirty="0" smtClean="0"/>
            <a:t>Cells</a:t>
          </a:r>
          <a:endParaRPr lang="en-US" dirty="0"/>
        </a:p>
      </dgm:t>
    </dgm:pt>
    <dgm:pt modelId="{979BC55C-C3D7-400F-AB87-D3BC63779B6E}" type="parTrans" cxnId="{447C1181-4936-45FF-A246-42A235ABE6A4}">
      <dgm:prSet/>
      <dgm:spPr/>
      <dgm:t>
        <a:bodyPr/>
        <a:lstStyle/>
        <a:p>
          <a:endParaRPr lang="en-US"/>
        </a:p>
      </dgm:t>
    </dgm:pt>
    <dgm:pt modelId="{53970A41-461E-460B-9FD3-DD10ECB8B7B1}" type="sibTrans" cxnId="{447C1181-4936-45FF-A246-42A235ABE6A4}">
      <dgm:prSet/>
      <dgm:spPr/>
      <dgm:t>
        <a:bodyPr/>
        <a:lstStyle/>
        <a:p>
          <a:endParaRPr lang="en-US"/>
        </a:p>
      </dgm:t>
    </dgm:pt>
    <dgm:pt modelId="{E5138CA3-1E62-4776-80AD-05FA7F96D618}">
      <dgm:prSet phldrT="[Text]"/>
      <dgm:spPr/>
      <dgm:t>
        <a:bodyPr/>
        <a:lstStyle/>
        <a:p>
          <a:r>
            <a:rPr lang="en-US" dirty="0" smtClean="0"/>
            <a:t>1.Fibroblast</a:t>
          </a:r>
        </a:p>
        <a:p>
          <a:r>
            <a:rPr lang="en-US" dirty="0" smtClean="0"/>
            <a:t>2.Histiocytes</a:t>
          </a:r>
        </a:p>
        <a:p>
          <a:r>
            <a:rPr lang="en-US" dirty="0" smtClean="0"/>
            <a:t>3.Mast cells</a:t>
          </a:r>
        </a:p>
        <a:p>
          <a:r>
            <a:rPr lang="en-US" dirty="0" smtClean="0"/>
            <a:t>4.Adipocytes</a:t>
          </a:r>
        </a:p>
        <a:p>
          <a:r>
            <a:rPr lang="en-US" dirty="0" smtClean="0"/>
            <a:t>5.Plasma cells</a:t>
          </a:r>
        </a:p>
        <a:p>
          <a:r>
            <a:rPr lang="en-US" dirty="0" smtClean="0"/>
            <a:t>6.Other WBCs</a:t>
          </a:r>
        </a:p>
      </dgm:t>
    </dgm:pt>
    <dgm:pt modelId="{AC6F7F29-B41E-4511-900E-59698EC38174}" type="parTrans" cxnId="{2B801FD4-6815-416F-8425-90941B8150B0}">
      <dgm:prSet/>
      <dgm:spPr/>
      <dgm:t>
        <a:bodyPr/>
        <a:lstStyle/>
        <a:p>
          <a:endParaRPr lang="en-US"/>
        </a:p>
      </dgm:t>
    </dgm:pt>
    <dgm:pt modelId="{BD22C423-DDFB-4EB7-86A7-CA7DE94B7E31}" type="sibTrans" cxnId="{2B801FD4-6815-416F-8425-90941B8150B0}">
      <dgm:prSet/>
      <dgm:spPr/>
      <dgm:t>
        <a:bodyPr/>
        <a:lstStyle/>
        <a:p>
          <a:endParaRPr lang="en-US"/>
        </a:p>
      </dgm:t>
    </dgm:pt>
    <dgm:pt modelId="{537E37ED-4C9C-4995-BC48-B1994302F479}" type="pres">
      <dgm:prSet presAssocID="{296739C4-3125-4039-AF11-31E5C235176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E00F4DC-2E32-418B-8995-B2F772181FF5}" type="pres">
      <dgm:prSet presAssocID="{195E4002-DBF7-4541-8B05-08D24CF291B9}" presName="hierRoot1" presStyleCnt="0"/>
      <dgm:spPr/>
    </dgm:pt>
    <dgm:pt modelId="{58F3340C-5094-444E-BCF6-0AE1974C8665}" type="pres">
      <dgm:prSet presAssocID="{195E4002-DBF7-4541-8B05-08D24CF291B9}" presName="composite" presStyleCnt="0"/>
      <dgm:spPr/>
    </dgm:pt>
    <dgm:pt modelId="{2A2B6D38-420B-4A51-8153-489011D5073D}" type="pres">
      <dgm:prSet presAssocID="{195E4002-DBF7-4541-8B05-08D24CF291B9}" presName="background" presStyleLbl="node0" presStyleIdx="0" presStyleCnt="1"/>
      <dgm:spPr/>
    </dgm:pt>
    <dgm:pt modelId="{531177CF-9A39-4D1F-AB51-5320709F61AD}" type="pres">
      <dgm:prSet presAssocID="{195E4002-DBF7-4541-8B05-08D24CF291B9}" presName="text" presStyleLbl="fgAcc0" presStyleIdx="0" presStyleCnt="1" custScaleY="43430" custLinFactNeighborX="-22948" custLinFactNeighborY="-1929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0FC319-2D4B-49B6-A623-E83613A156EC}" type="pres">
      <dgm:prSet presAssocID="{195E4002-DBF7-4541-8B05-08D24CF291B9}" presName="hierChild2" presStyleCnt="0"/>
      <dgm:spPr/>
    </dgm:pt>
    <dgm:pt modelId="{50E901E7-C6A6-4B33-998C-35E82DC2E8F1}" type="pres">
      <dgm:prSet presAssocID="{7CCABCCB-C44B-4CF2-A1D8-A988C3D040B8}" presName="Name10" presStyleLbl="parChTrans1D2" presStyleIdx="0" presStyleCnt="2"/>
      <dgm:spPr/>
      <dgm:t>
        <a:bodyPr/>
        <a:lstStyle/>
        <a:p>
          <a:endParaRPr lang="en-US"/>
        </a:p>
      </dgm:t>
    </dgm:pt>
    <dgm:pt modelId="{F297D2C4-005F-4F77-BA2A-892BFC5C5D17}" type="pres">
      <dgm:prSet presAssocID="{02A96517-5000-4072-9855-EAE5342B8CA2}" presName="hierRoot2" presStyleCnt="0"/>
      <dgm:spPr/>
    </dgm:pt>
    <dgm:pt modelId="{3BEFFCE3-DEE1-407E-9BBB-027F66A57749}" type="pres">
      <dgm:prSet presAssocID="{02A96517-5000-4072-9855-EAE5342B8CA2}" presName="composite2" presStyleCnt="0"/>
      <dgm:spPr/>
    </dgm:pt>
    <dgm:pt modelId="{A4F21921-513B-4378-BA1B-543A14930783}" type="pres">
      <dgm:prSet presAssocID="{02A96517-5000-4072-9855-EAE5342B8CA2}" presName="background2" presStyleLbl="node2" presStyleIdx="0" presStyleCnt="2"/>
      <dgm:spPr/>
    </dgm:pt>
    <dgm:pt modelId="{A79AF32A-2E65-4A50-B9BF-EA7D56DAA361}" type="pres">
      <dgm:prSet presAssocID="{02A96517-5000-4072-9855-EAE5342B8CA2}" presName="text2" presStyleLbl="fgAcc2" presStyleIdx="0" presStyleCnt="2" custScaleY="48039" custLinFactNeighborX="-4955" custLinFactNeighborY="-117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D3E648-E42A-46CB-B0DC-7AA66BD88CD3}" type="pres">
      <dgm:prSet presAssocID="{02A96517-5000-4072-9855-EAE5342B8CA2}" presName="hierChild3" presStyleCnt="0"/>
      <dgm:spPr/>
    </dgm:pt>
    <dgm:pt modelId="{CC1472EC-9AA0-4CA4-9874-E3DBE5C3961E}" type="pres">
      <dgm:prSet presAssocID="{D240418D-77D8-4EB7-BC4C-D9B4AED9F56C}" presName="Name17" presStyleLbl="parChTrans1D3" presStyleIdx="0" presStyleCnt="3"/>
      <dgm:spPr/>
      <dgm:t>
        <a:bodyPr/>
        <a:lstStyle/>
        <a:p>
          <a:endParaRPr lang="en-US"/>
        </a:p>
      </dgm:t>
    </dgm:pt>
    <dgm:pt modelId="{019877FB-2717-4532-AAD0-4F197F4E3AFC}" type="pres">
      <dgm:prSet presAssocID="{67FFD9A6-924D-4BEA-A338-095F058D40B4}" presName="hierRoot3" presStyleCnt="0"/>
      <dgm:spPr/>
    </dgm:pt>
    <dgm:pt modelId="{F79CB695-4DDC-4746-8389-48B3C02ED938}" type="pres">
      <dgm:prSet presAssocID="{67FFD9A6-924D-4BEA-A338-095F058D40B4}" presName="composite3" presStyleCnt="0"/>
      <dgm:spPr/>
    </dgm:pt>
    <dgm:pt modelId="{6A34B2BD-F576-493A-87C1-837920C3C2D2}" type="pres">
      <dgm:prSet presAssocID="{67FFD9A6-924D-4BEA-A338-095F058D40B4}" presName="background3" presStyleLbl="node3" presStyleIdx="0" presStyleCnt="3"/>
      <dgm:spPr/>
    </dgm:pt>
    <dgm:pt modelId="{8AAD210E-C362-4049-899F-814E85A4297B}" type="pres">
      <dgm:prSet presAssocID="{67FFD9A6-924D-4BEA-A338-095F058D40B4}" presName="text3" presStyleLbl="fgAcc3" presStyleIdx="0" presStyleCnt="3" custScaleY="1514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DE7D5E-321F-40A4-8542-085B5F37C42B}" type="pres">
      <dgm:prSet presAssocID="{67FFD9A6-924D-4BEA-A338-095F058D40B4}" presName="hierChild4" presStyleCnt="0"/>
      <dgm:spPr/>
    </dgm:pt>
    <dgm:pt modelId="{51833298-CDF2-46B6-966A-801A8DE9C88B}" type="pres">
      <dgm:prSet presAssocID="{D472BCBD-03BA-4BB7-B578-8194C7A0EAE4}" presName="Name17" presStyleLbl="parChTrans1D3" presStyleIdx="1" presStyleCnt="3"/>
      <dgm:spPr/>
      <dgm:t>
        <a:bodyPr/>
        <a:lstStyle/>
        <a:p>
          <a:endParaRPr lang="en-US"/>
        </a:p>
      </dgm:t>
    </dgm:pt>
    <dgm:pt modelId="{65D8C9A7-5A3F-4169-B98C-8201D7B10C52}" type="pres">
      <dgm:prSet presAssocID="{A713219E-A151-484D-8A8D-CBC6AD8BA77F}" presName="hierRoot3" presStyleCnt="0"/>
      <dgm:spPr/>
    </dgm:pt>
    <dgm:pt modelId="{50A7AF5C-4395-4DCA-B395-B8D90AAC0104}" type="pres">
      <dgm:prSet presAssocID="{A713219E-A151-484D-8A8D-CBC6AD8BA77F}" presName="composite3" presStyleCnt="0"/>
      <dgm:spPr/>
    </dgm:pt>
    <dgm:pt modelId="{212A932E-039F-4C40-B505-3E5C9CC05010}" type="pres">
      <dgm:prSet presAssocID="{A713219E-A151-484D-8A8D-CBC6AD8BA77F}" presName="background3" presStyleLbl="node3" presStyleIdx="1" presStyleCnt="3"/>
      <dgm:spPr/>
    </dgm:pt>
    <dgm:pt modelId="{EA1D7ADA-FA41-47C4-981E-2C7379FBE8EE}" type="pres">
      <dgm:prSet presAssocID="{A713219E-A151-484D-8A8D-CBC6AD8BA77F}" presName="text3" presStyleLbl="fgAcc3" presStyleIdx="1" presStyleCnt="3" custScaleY="1624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8C21E7F-5DCE-45DA-BF32-963167A07AC6}" type="pres">
      <dgm:prSet presAssocID="{A713219E-A151-484D-8A8D-CBC6AD8BA77F}" presName="hierChild4" presStyleCnt="0"/>
      <dgm:spPr/>
    </dgm:pt>
    <dgm:pt modelId="{66F79C7F-C14E-41B4-AD5E-295DE6733DA1}" type="pres">
      <dgm:prSet presAssocID="{979BC55C-C3D7-400F-AB87-D3BC63779B6E}" presName="Name10" presStyleLbl="parChTrans1D2" presStyleIdx="1" presStyleCnt="2"/>
      <dgm:spPr/>
      <dgm:t>
        <a:bodyPr/>
        <a:lstStyle/>
        <a:p>
          <a:endParaRPr lang="en-US"/>
        </a:p>
      </dgm:t>
    </dgm:pt>
    <dgm:pt modelId="{6D4F0864-8CF7-4714-A02E-E7BC42FCD147}" type="pres">
      <dgm:prSet presAssocID="{D6EA94D4-A2BB-4212-A41B-648B75E91F81}" presName="hierRoot2" presStyleCnt="0"/>
      <dgm:spPr/>
    </dgm:pt>
    <dgm:pt modelId="{BF02D89D-7F83-441B-ABF1-3431680E72CA}" type="pres">
      <dgm:prSet presAssocID="{D6EA94D4-A2BB-4212-A41B-648B75E91F81}" presName="composite2" presStyleCnt="0"/>
      <dgm:spPr/>
    </dgm:pt>
    <dgm:pt modelId="{3397DEA7-6BCC-471B-87B2-90E7CC289E8B}" type="pres">
      <dgm:prSet presAssocID="{D6EA94D4-A2BB-4212-A41B-648B75E91F81}" presName="background2" presStyleLbl="node2" presStyleIdx="1" presStyleCnt="2"/>
      <dgm:spPr/>
    </dgm:pt>
    <dgm:pt modelId="{7AB9F816-0F75-4E3D-A316-1EAA38609E54}" type="pres">
      <dgm:prSet presAssocID="{D6EA94D4-A2BB-4212-A41B-648B75E91F81}" presName="text2" presStyleLbl="fgAcc2" presStyleIdx="1" presStyleCnt="2" custScaleY="41244" custLinFactNeighborX="-2502" custLinFactNeighborY="-175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23B740-F0B2-4D3B-8F79-DB16B53C7DC7}" type="pres">
      <dgm:prSet presAssocID="{D6EA94D4-A2BB-4212-A41B-648B75E91F81}" presName="hierChild3" presStyleCnt="0"/>
      <dgm:spPr/>
    </dgm:pt>
    <dgm:pt modelId="{E3ADCDCC-8147-4ECC-AAF8-E2B9A9ABE54D}" type="pres">
      <dgm:prSet presAssocID="{AC6F7F29-B41E-4511-900E-59698EC38174}" presName="Name17" presStyleLbl="parChTrans1D3" presStyleIdx="2" presStyleCnt="3"/>
      <dgm:spPr/>
      <dgm:t>
        <a:bodyPr/>
        <a:lstStyle/>
        <a:p>
          <a:endParaRPr lang="en-US"/>
        </a:p>
      </dgm:t>
    </dgm:pt>
    <dgm:pt modelId="{37FA286D-9D5C-44B7-AC04-7E59687BD913}" type="pres">
      <dgm:prSet presAssocID="{E5138CA3-1E62-4776-80AD-05FA7F96D618}" presName="hierRoot3" presStyleCnt="0"/>
      <dgm:spPr/>
    </dgm:pt>
    <dgm:pt modelId="{77C2E391-79CE-4341-8E2D-B2D2E9324629}" type="pres">
      <dgm:prSet presAssocID="{E5138CA3-1E62-4776-80AD-05FA7F96D618}" presName="composite3" presStyleCnt="0"/>
      <dgm:spPr/>
    </dgm:pt>
    <dgm:pt modelId="{E4DCC325-3362-4EC5-810F-3DC6C98AA496}" type="pres">
      <dgm:prSet presAssocID="{E5138CA3-1E62-4776-80AD-05FA7F96D618}" presName="background3" presStyleLbl="node3" presStyleIdx="2" presStyleCnt="3"/>
      <dgm:spPr/>
    </dgm:pt>
    <dgm:pt modelId="{319FF1C5-EA37-4046-8C05-7FCB9E41EA25}" type="pres">
      <dgm:prSet presAssocID="{E5138CA3-1E62-4776-80AD-05FA7F96D618}" presName="text3" presStyleLbl="fgAcc3" presStyleIdx="2" presStyleCnt="3" custScaleY="1770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EC0DA0-CBCE-4BB8-82F8-084983E8DF5B}" type="pres">
      <dgm:prSet presAssocID="{E5138CA3-1E62-4776-80AD-05FA7F96D618}" presName="hierChild4" presStyleCnt="0"/>
      <dgm:spPr/>
    </dgm:pt>
  </dgm:ptLst>
  <dgm:cxnLst>
    <dgm:cxn modelId="{4C9E3A9B-3FFC-4F49-9066-1A32CABE0ADD}" type="presOf" srcId="{E5138CA3-1E62-4776-80AD-05FA7F96D618}" destId="{319FF1C5-EA37-4046-8C05-7FCB9E41EA25}" srcOrd="0" destOrd="0" presId="urn:microsoft.com/office/officeart/2005/8/layout/hierarchy1"/>
    <dgm:cxn modelId="{61A5A734-CD57-4FCE-A1E9-0C55737C50B6}" srcId="{02A96517-5000-4072-9855-EAE5342B8CA2}" destId="{67FFD9A6-924D-4BEA-A338-095F058D40B4}" srcOrd="0" destOrd="0" parTransId="{D240418D-77D8-4EB7-BC4C-D9B4AED9F56C}" sibTransId="{BC08978F-5586-4EA3-96FC-8CA6515F48F6}"/>
    <dgm:cxn modelId="{A7D93C0E-8341-4649-9567-9B03DEE95D22}" type="presOf" srcId="{979BC55C-C3D7-400F-AB87-D3BC63779B6E}" destId="{66F79C7F-C14E-41B4-AD5E-295DE6733DA1}" srcOrd="0" destOrd="0" presId="urn:microsoft.com/office/officeart/2005/8/layout/hierarchy1"/>
    <dgm:cxn modelId="{BFEC342E-7218-4E31-A277-757905C0E8E9}" srcId="{02A96517-5000-4072-9855-EAE5342B8CA2}" destId="{A713219E-A151-484D-8A8D-CBC6AD8BA77F}" srcOrd="1" destOrd="0" parTransId="{D472BCBD-03BA-4BB7-B578-8194C7A0EAE4}" sibTransId="{61EE701F-EA14-4058-A8D3-67CF1FDC4350}"/>
    <dgm:cxn modelId="{A59C279A-596D-4D07-B983-907019A6F73B}" type="presOf" srcId="{D472BCBD-03BA-4BB7-B578-8194C7A0EAE4}" destId="{51833298-CDF2-46B6-966A-801A8DE9C88B}" srcOrd="0" destOrd="0" presId="urn:microsoft.com/office/officeart/2005/8/layout/hierarchy1"/>
    <dgm:cxn modelId="{8A5C1582-FA1B-49E4-AAD1-C93F59C248EC}" srcId="{195E4002-DBF7-4541-8B05-08D24CF291B9}" destId="{02A96517-5000-4072-9855-EAE5342B8CA2}" srcOrd="0" destOrd="0" parTransId="{7CCABCCB-C44B-4CF2-A1D8-A988C3D040B8}" sibTransId="{29B7B843-9653-4CCB-8BDA-0C9E7A7AC931}"/>
    <dgm:cxn modelId="{2B801FD4-6815-416F-8425-90941B8150B0}" srcId="{D6EA94D4-A2BB-4212-A41B-648B75E91F81}" destId="{E5138CA3-1E62-4776-80AD-05FA7F96D618}" srcOrd="0" destOrd="0" parTransId="{AC6F7F29-B41E-4511-900E-59698EC38174}" sibTransId="{BD22C423-DDFB-4EB7-86A7-CA7DE94B7E31}"/>
    <dgm:cxn modelId="{EEEAE371-EFB4-42A9-97B1-6A09ED18C3D0}" type="presOf" srcId="{296739C4-3125-4039-AF11-31E5C2351765}" destId="{537E37ED-4C9C-4995-BC48-B1994302F479}" srcOrd="0" destOrd="0" presId="urn:microsoft.com/office/officeart/2005/8/layout/hierarchy1"/>
    <dgm:cxn modelId="{3F25584D-8BBA-4DF7-B707-FCC4156CE2F8}" type="presOf" srcId="{D6EA94D4-A2BB-4212-A41B-648B75E91F81}" destId="{7AB9F816-0F75-4E3D-A316-1EAA38609E54}" srcOrd="0" destOrd="0" presId="urn:microsoft.com/office/officeart/2005/8/layout/hierarchy1"/>
    <dgm:cxn modelId="{A6603355-3AC2-461A-B6E7-864E3C310E8B}" type="presOf" srcId="{AC6F7F29-B41E-4511-900E-59698EC38174}" destId="{E3ADCDCC-8147-4ECC-AAF8-E2B9A9ABE54D}" srcOrd="0" destOrd="0" presId="urn:microsoft.com/office/officeart/2005/8/layout/hierarchy1"/>
    <dgm:cxn modelId="{2A15F365-AFA6-4003-8B9B-AE96120CAB53}" type="presOf" srcId="{A713219E-A151-484D-8A8D-CBC6AD8BA77F}" destId="{EA1D7ADA-FA41-47C4-981E-2C7379FBE8EE}" srcOrd="0" destOrd="0" presId="urn:microsoft.com/office/officeart/2005/8/layout/hierarchy1"/>
    <dgm:cxn modelId="{8B0AC760-4983-4E78-ACE7-A4BE8D73D9B0}" type="presOf" srcId="{D240418D-77D8-4EB7-BC4C-D9B4AED9F56C}" destId="{CC1472EC-9AA0-4CA4-9874-E3DBE5C3961E}" srcOrd="0" destOrd="0" presId="urn:microsoft.com/office/officeart/2005/8/layout/hierarchy1"/>
    <dgm:cxn modelId="{EA7CEB97-4E65-41A0-8C8B-3C90051A801F}" type="presOf" srcId="{67FFD9A6-924D-4BEA-A338-095F058D40B4}" destId="{8AAD210E-C362-4049-899F-814E85A4297B}" srcOrd="0" destOrd="0" presId="urn:microsoft.com/office/officeart/2005/8/layout/hierarchy1"/>
    <dgm:cxn modelId="{291BA67A-5506-4FAE-91E0-56EFBAFC71F7}" type="presOf" srcId="{195E4002-DBF7-4541-8B05-08D24CF291B9}" destId="{531177CF-9A39-4D1F-AB51-5320709F61AD}" srcOrd="0" destOrd="0" presId="urn:microsoft.com/office/officeart/2005/8/layout/hierarchy1"/>
    <dgm:cxn modelId="{917CA5A1-9448-4CED-B724-9E33A47B36BD}" type="presOf" srcId="{02A96517-5000-4072-9855-EAE5342B8CA2}" destId="{A79AF32A-2E65-4A50-B9BF-EA7D56DAA361}" srcOrd="0" destOrd="0" presId="urn:microsoft.com/office/officeart/2005/8/layout/hierarchy1"/>
    <dgm:cxn modelId="{447C1181-4936-45FF-A246-42A235ABE6A4}" srcId="{195E4002-DBF7-4541-8B05-08D24CF291B9}" destId="{D6EA94D4-A2BB-4212-A41B-648B75E91F81}" srcOrd="1" destOrd="0" parTransId="{979BC55C-C3D7-400F-AB87-D3BC63779B6E}" sibTransId="{53970A41-461E-460B-9FD3-DD10ECB8B7B1}"/>
    <dgm:cxn modelId="{E28A119B-58A2-4ADA-A014-5FD2F712CA23}" srcId="{296739C4-3125-4039-AF11-31E5C2351765}" destId="{195E4002-DBF7-4541-8B05-08D24CF291B9}" srcOrd="0" destOrd="0" parTransId="{93455E0D-C87E-40F3-8245-D5767678E270}" sibTransId="{80C3932B-FC6F-4C9C-87D3-CFCD89A20945}"/>
    <dgm:cxn modelId="{0A198BB4-A6EF-4EDF-93D6-034AD31033C5}" type="presOf" srcId="{7CCABCCB-C44B-4CF2-A1D8-A988C3D040B8}" destId="{50E901E7-C6A6-4B33-998C-35E82DC2E8F1}" srcOrd="0" destOrd="0" presId="urn:microsoft.com/office/officeart/2005/8/layout/hierarchy1"/>
    <dgm:cxn modelId="{384AF137-6108-464E-9922-CE00C93B18D6}" type="presParOf" srcId="{537E37ED-4C9C-4995-BC48-B1994302F479}" destId="{1E00F4DC-2E32-418B-8995-B2F772181FF5}" srcOrd="0" destOrd="0" presId="urn:microsoft.com/office/officeart/2005/8/layout/hierarchy1"/>
    <dgm:cxn modelId="{F2F2B973-A4FD-4B5D-8069-B49570F175E8}" type="presParOf" srcId="{1E00F4DC-2E32-418B-8995-B2F772181FF5}" destId="{58F3340C-5094-444E-BCF6-0AE1974C8665}" srcOrd="0" destOrd="0" presId="urn:microsoft.com/office/officeart/2005/8/layout/hierarchy1"/>
    <dgm:cxn modelId="{8DF99E84-4717-4291-AC3D-9516A7ABD71B}" type="presParOf" srcId="{58F3340C-5094-444E-BCF6-0AE1974C8665}" destId="{2A2B6D38-420B-4A51-8153-489011D5073D}" srcOrd="0" destOrd="0" presId="urn:microsoft.com/office/officeart/2005/8/layout/hierarchy1"/>
    <dgm:cxn modelId="{05BE8830-FFF3-437C-9286-ACB1FF06A691}" type="presParOf" srcId="{58F3340C-5094-444E-BCF6-0AE1974C8665}" destId="{531177CF-9A39-4D1F-AB51-5320709F61AD}" srcOrd="1" destOrd="0" presId="urn:microsoft.com/office/officeart/2005/8/layout/hierarchy1"/>
    <dgm:cxn modelId="{5C1D535A-DC62-4FF3-987E-E6FD116C5B4E}" type="presParOf" srcId="{1E00F4DC-2E32-418B-8995-B2F772181FF5}" destId="{C00FC319-2D4B-49B6-A623-E83613A156EC}" srcOrd="1" destOrd="0" presId="urn:microsoft.com/office/officeart/2005/8/layout/hierarchy1"/>
    <dgm:cxn modelId="{36C37554-6202-43DB-8455-B88EFC130C72}" type="presParOf" srcId="{C00FC319-2D4B-49B6-A623-E83613A156EC}" destId="{50E901E7-C6A6-4B33-998C-35E82DC2E8F1}" srcOrd="0" destOrd="0" presId="urn:microsoft.com/office/officeart/2005/8/layout/hierarchy1"/>
    <dgm:cxn modelId="{201E9B40-4E91-47D9-A479-F78B677E998E}" type="presParOf" srcId="{C00FC319-2D4B-49B6-A623-E83613A156EC}" destId="{F297D2C4-005F-4F77-BA2A-892BFC5C5D17}" srcOrd="1" destOrd="0" presId="urn:microsoft.com/office/officeart/2005/8/layout/hierarchy1"/>
    <dgm:cxn modelId="{70F51304-8D16-46A1-B4B2-D2BFA35A34E7}" type="presParOf" srcId="{F297D2C4-005F-4F77-BA2A-892BFC5C5D17}" destId="{3BEFFCE3-DEE1-407E-9BBB-027F66A57749}" srcOrd="0" destOrd="0" presId="urn:microsoft.com/office/officeart/2005/8/layout/hierarchy1"/>
    <dgm:cxn modelId="{8D9B9A20-5439-4E2E-986D-408DCC846182}" type="presParOf" srcId="{3BEFFCE3-DEE1-407E-9BBB-027F66A57749}" destId="{A4F21921-513B-4378-BA1B-543A14930783}" srcOrd="0" destOrd="0" presId="urn:microsoft.com/office/officeart/2005/8/layout/hierarchy1"/>
    <dgm:cxn modelId="{A179855A-8567-41F7-8AE7-8049101A5D75}" type="presParOf" srcId="{3BEFFCE3-DEE1-407E-9BBB-027F66A57749}" destId="{A79AF32A-2E65-4A50-B9BF-EA7D56DAA361}" srcOrd="1" destOrd="0" presId="urn:microsoft.com/office/officeart/2005/8/layout/hierarchy1"/>
    <dgm:cxn modelId="{EBBEE65E-8EC3-4A34-B21F-D331EEAF98FC}" type="presParOf" srcId="{F297D2C4-005F-4F77-BA2A-892BFC5C5D17}" destId="{3CD3E648-E42A-46CB-B0DC-7AA66BD88CD3}" srcOrd="1" destOrd="0" presId="urn:microsoft.com/office/officeart/2005/8/layout/hierarchy1"/>
    <dgm:cxn modelId="{C239042F-F8E8-4847-B5F7-B4A1BF957B5F}" type="presParOf" srcId="{3CD3E648-E42A-46CB-B0DC-7AA66BD88CD3}" destId="{CC1472EC-9AA0-4CA4-9874-E3DBE5C3961E}" srcOrd="0" destOrd="0" presId="urn:microsoft.com/office/officeart/2005/8/layout/hierarchy1"/>
    <dgm:cxn modelId="{3E099780-D3F1-4D91-BCD4-07D56D93418B}" type="presParOf" srcId="{3CD3E648-E42A-46CB-B0DC-7AA66BD88CD3}" destId="{019877FB-2717-4532-AAD0-4F197F4E3AFC}" srcOrd="1" destOrd="0" presId="urn:microsoft.com/office/officeart/2005/8/layout/hierarchy1"/>
    <dgm:cxn modelId="{52913BB3-05BA-4641-8C89-A39D063922F7}" type="presParOf" srcId="{019877FB-2717-4532-AAD0-4F197F4E3AFC}" destId="{F79CB695-4DDC-4746-8389-48B3C02ED938}" srcOrd="0" destOrd="0" presId="urn:microsoft.com/office/officeart/2005/8/layout/hierarchy1"/>
    <dgm:cxn modelId="{F3FA870D-D03C-4C98-BD5E-98CAE314E6BC}" type="presParOf" srcId="{F79CB695-4DDC-4746-8389-48B3C02ED938}" destId="{6A34B2BD-F576-493A-87C1-837920C3C2D2}" srcOrd="0" destOrd="0" presId="urn:microsoft.com/office/officeart/2005/8/layout/hierarchy1"/>
    <dgm:cxn modelId="{662B1DE8-76E9-44C3-B43B-E01BA4491EA7}" type="presParOf" srcId="{F79CB695-4DDC-4746-8389-48B3C02ED938}" destId="{8AAD210E-C362-4049-899F-814E85A4297B}" srcOrd="1" destOrd="0" presId="urn:microsoft.com/office/officeart/2005/8/layout/hierarchy1"/>
    <dgm:cxn modelId="{10917F0D-5FC0-4DB7-A6B0-06A507CEB522}" type="presParOf" srcId="{019877FB-2717-4532-AAD0-4F197F4E3AFC}" destId="{71DE7D5E-321F-40A4-8542-085B5F37C42B}" srcOrd="1" destOrd="0" presId="urn:microsoft.com/office/officeart/2005/8/layout/hierarchy1"/>
    <dgm:cxn modelId="{068651FB-D3DB-4693-898F-550C0DD54415}" type="presParOf" srcId="{3CD3E648-E42A-46CB-B0DC-7AA66BD88CD3}" destId="{51833298-CDF2-46B6-966A-801A8DE9C88B}" srcOrd="2" destOrd="0" presId="urn:microsoft.com/office/officeart/2005/8/layout/hierarchy1"/>
    <dgm:cxn modelId="{BBA3284E-F6B3-4301-A96D-ADFBFBA86579}" type="presParOf" srcId="{3CD3E648-E42A-46CB-B0DC-7AA66BD88CD3}" destId="{65D8C9A7-5A3F-4169-B98C-8201D7B10C52}" srcOrd="3" destOrd="0" presId="urn:microsoft.com/office/officeart/2005/8/layout/hierarchy1"/>
    <dgm:cxn modelId="{B9A04E38-6B21-4CC0-87BD-260069508E1B}" type="presParOf" srcId="{65D8C9A7-5A3F-4169-B98C-8201D7B10C52}" destId="{50A7AF5C-4395-4DCA-B395-B8D90AAC0104}" srcOrd="0" destOrd="0" presId="urn:microsoft.com/office/officeart/2005/8/layout/hierarchy1"/>
    <dgm:cxn modelId="{78E9462B-3B67-47B4-A702-73C2B4640DC8}" type="presParOf" srcId="{50A7AF5C-4395-4DCA-B395-B8D90AAC0104}" destId="{212A932E-039F-4C40-B505-3E5C9CC05010}" srcOrd="0" destOrd="0" presId="urn:microsoft.com/office/officeart/2005/8/layout/hierarchy1"/>
    <dgm:cxn modelId="{8BD64BE6-935E-44BA-817C-BDD55A38BD70}" type="presParOf" srcId="{50A7AF5C-4395-4DCA-B395-B8D90AAC0104}" destId="{EA1D7ADA-FA41-47C4-981E-2C7379FBE8EE}" srcOrd="1" destOrd="0" presId="urn:microsoft.com/office/officeart/2005/8/layout/hierarchy1"/>
    <dgm:cxn modelId="{66668ACF-EEFF-4A54-A1AB-420B235B9D10}" type="presParOf" srcId="{65D8C9A7-5A3F-4169-B98C-8201D7B10C52}" destId="{48C21E7F-5DCE-45DA-BF32-963167A07AC6}" srcOrd="1" destOrd="0" presId="urn:microsoft.com/office/officeart/2005/8/layout/hierarchy1"/>
    <dgm:cxn modelId="{59F10305-74AC-41B9-B9A7-4B658816766D}" type="presParOf" srcId="{C00FC319-2D4B-49B6-A623-E83613A156EC}" destId="{66F79C7F-C14E-41B4-AD5E-295DE6733DA1}" srcOrd="2" destOrd="0" presId="urn:microsoft.com/office/officeart/2005/8/layout/hierarchy1"/>
    <dgm:cxn modelId="{D0E1581E-84AD-4541-BAB6-BF90F62031C5}" type="presParOf" srcId="{C00FC319-2D4B-49B6-A623-E83613A156EC}" destId="{6D4F0864-8CF7-4714-A02E-E7BC42FCD147}" srcOrd="3" destOrd="0" presId="urn:microsoft.com/office/officeart/2005/8/layout/hierarchy1"/>
    <dgm:cxn modelId="{0BCC2D98-5A34-4A77-A3C1-92D0FAF2EEFC}" type="presParOf" srcId="{6D4F0864-8CF7-4714-A02E-E7BC42FCD147}" destId="{BF02D89D-7F83-441B-ABF1-3431680E72CA}" srcOrd="0" destOrd="0" presId="urn:microsoft.com/office/officeart/2005/8/layout/hierarchy1"/>
    <dgm:cxn modelId="{B5624E82-FD9E-40B7-857C-C2E8F114FC6D}" type="presParOf" srcId="{BF02D89D-7F83-441B-ABF1-3431680E72CA}" destId="{3397DEA7-6BCC-471B-87B2-90E7CC289E8B}" srcOrd="0" destOrd="0" presId="urn:microsoft.com/office/officeart/2005/8/layout/hierarchy1"/>
    <dgm:cxn modelId="{B3CF48AA-1C73-4418-AFC4-7A0C66E16D36}" type="presParOf" srcId="{BF02D89D-7F83-441B-ABF1-3431680E72CA}" destId="{7AB9F816-0F75-4E3D-A316-1EAA38609E54}" srcOrd="1" destOrd="0" presId="urn:microsoft.com/office/officeart/2005/8/layout/hierarchy1"/>
    <dgm:cxn modelId="{65352F53-099F-470B-B3FF-15B3A9580BCE}" type="presParOf" srcId="{6D4F0864-8CF7-4714-A02E-E7BC42FCD147}" destId="{1023B740-F0B2-4D3B-8F79-DB16B53C7DC7}" srcOrd="1" destOrd="0" presId="urn:microsoft.com/office/officeart/2005/8/layout/hierarchy1"/>
    <dgm:cxn modelId="{B248F26F-0E09-424B-A32F-544541C55A0D}" type="presParOf" srcId="{1023B740-F0B2-4D3B-8F79-DB16B53C7DC7}" destId="{E3ADCDCC-8147-4ECC-AAF8-E2B9A9ABE54D}" srcOrd="0" destOrd="0" presId="urn:microsoft.com/office/officeart/2005/8/layout/hierarchy1"/>
    <dgm:cxn modelId="{876B23C9-B494-4246-B682-77E7BE06AF94}" type="presParOf" srcId="{1023B740-F0B2-4D3B-8F79-DB16B53C7DC7}" destId="{37FA286D-9D5C-44B7-AC04-7E59687BD913}" srcOrd="1" destOrd="0" presId="urn:microsoft.com/office/officeart/2005/8/layout/hierarchy1"/>
    <dgm:cxn modelId="{97DFB160-BF39-44A2-85DF-98720BA04527}" type="presParOf" srcId="{37FA286D-9D5C-44B7-AC04-7E59687BD913}" destId="{77C2E391-79CE-4341-8E2D-B2D2E9324629}" srcOrd="0" destOrd="0" presId="urn:microsoft.com/office/officeart/2005/8/layout/hierarchy1"/>
    <dgm:cxn modelId="{038268B7-6E1F-456F-8C86-CA1F16018809}" type="presParOf" srcId="{77C2E391-79CE-4341-8E2D-B2D2E9324629}" destId="{E4DCC325-3362-4EC5-810F-3DC6C98AA496}" srcOrd="0" destOrd="0" presId="urn:microsoft.com/office/officeart/2005/8/layout/hierarchy1"/>
    <dgm:cxn modelId="{7D7D514E-F9CC-44C2-8CD6-BB3F71F51E15}" type="presParOf" srcId="{77C2E391-79CE-4341-8E2D-B2D2E9324629}" destId="{319FF1C5-EA37-4046-8C05-7FCB9E41EA25}" srcOrd="1" destOrd="0" presId="urn:microsoft.com/office/officeart/2005/8/layout/hierarchy1"/>
    <dgm:cxn modelId="{F4A49472-31E7-4405-848C-A8DDF48E6C57}" type="presParOf" srcId="{37FA286D-9D5C-44B7-AC04-7E59687BD913}" destId="{8EEC0DA0-CBCE-4BB8-82F8-084983E8DF5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ADCDCC-8147-4ECC-AAF8-E2B9A9ABE54D}">
      <dsp:nvSpPr>
        <dsp:cNvPr id="0" name=""/>
        <dsp:cNvSpPr/>
      </dsp:nvSpPr>
      <dsp:spPr>
        <a:xfrm>
          <a:off x="6899207" y="1898711"/>
          <a:ext cx="91440" cy="9567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36404"/>
              </a:lnTo>
              <a:lnTo>
                <a:pt x="105239" y="736404"/>
              </a:lnTo>
              <a:lnTo>
                <a:pt x="105239" y="95678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F79C7F-C14E-41B4-AD5E-295DE6733DA1}">
      <dsp:nvSpPr>
        <dsp:cNvPr id="0" name=""/>
        <dsp:cNvSpPr/>
      </dsp:nvSpPr>
      <dsp:spPr>
        <a:xfrm>
          <a:off x="4277914" y="557337"/>
          <a:ext cx="2667013" cy="718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7974"/>
              </a:lnTo>
              <a:lnTo>
                <a:pt x="2667013" y="497974"/>
              </a:lnTo>
              <a:lnTo>
                <a:pt x="2667013" y="7183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833298-CDF2-46B6-966A-801A8DE9C88B}">
      <dsp:nvSpPr>
        <dsp:cNvPr id="0" name=""/>
        <dsp:cNvSpPr/>
      </dsp:nvSpPr>
      <dsp:spPr>
        <a:xfrm>
          <a:off x="2525314" y="2089015"/>
          <a:ext cx="1571626" cy="8691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8745"/>
              </a:lnTo>
              <a:lnTo>
                <a:pt x="1571626" y="648745"/>
              </a:lnTo>
              <a:lnTo>
                <a:pt x="1571626" y="8691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1472EC-9AA0-4CA4-9874-E3DBE5C3961E}">
      <dsp:nvSpPr>
        <dsp:cNvPr id="0" name=""/>
        <dsp:cNvSpPr/>
      </dsp:nvSpPr>
      <dsp:spPr>
        <a:xfrm>
          <a:off x="1189434" y="2089015"/>
          <a:ext cx="1335880" cy="869121"/>
        </a:xfrm>
        <a:custGeom>
          <a:avLst/>
          <a:gdLst/>
          <a:ahLst/>
          <a:cxnLst/>
          <a:rect l="0" t="0" r="0" b="0"/>
          <a:pathLst>
            <a:path>
              <a:moveTo>
                <a:pt x="1335880" y="0"/>
              </a:moveTo>
              <a:lnTo>
                <a:pt x="1335880" y="648745"/>
              </a:lnTo>
              <a:lnTo>
                <a:pt x="0" y="648745"/>
              </a:lnTo>
              <a:lnTo>
                <a:pt x="0" y="8691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E901E7-C6A6-4B33-998C-35E82DC2E8F1}">
      <dsp:nvSpPr>
        <dsp:cNvPr id="0" name=""/>
        <dsp:cNvSpPr/>
      </dsp:nvSpPr>
      <dsp:spPr>
        <a:xfrm>
          <a:off x="2525314" y="557337"/>
          <a:ext cx="1752599" cy="806008"/>
        </a:xfrm>
        <a:custGeom>
          <a:avLst/>
          <a:gdLst/>
          <a:ahLst/>
          <a:cxnLst/>
          <a:rect l="0" t="0" r="0" b="0"/>
          <a:pathLst>
            <a:path>
              <a:moveTo>
                <a:pt x="1752599" y="0"/>
              </a:moveTo>
              <a:lnTo>
                <a:pt x="1752599" y="585633"/>
              </a:lnTo>
              <a:lnTo>
                <a:pt x="0" y="585633"/>
              </a:lnTo>
              <a:lnTo>
                <a:pt x="0" y="8060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2B6D38-420B-4A51-8153-489011D5073D}">
      <dsp:nvSpPr>
        <dsp:cNvPr id="0" name=""/>
        <dsp:cNvSpPr/>
      </dsp:nvSpPr>
      <dsp:spPr>
        <a:xfrm>
          <a:off x="3088480" y="-98707"/>
          <a:ext cx="2378868" cy="6560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1177CF-9A39-4D1F-AB51-5320709F61AD}">
      <dsp:nvSpPr>
        <dsp:cNvPr id="0" name=""/>
        <dsp:cNvSpPr/>
      </dsp:nvSpPr>
      <dsp:spPr>
        <a:xfrm>
          <a:off x="3352798" y="152394"/>
          <a:ext cx="2378868" cy="6560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Connective tissue components</a:t>
          </a:r>
          <a:endParaRPr lang="en-US" sz="1700" kern="1200" dirty="0"/>
        </a:p>
      </dsp:txBody>
      <dsp:txXfrm>
        <a:off x="3372013" y="171609"/>
        <a:ext cx="2340438" cy="617615"/>
      </dsp:txXfrm>
    </dsp:sp>
    <dsp:sp modelId="{A4F21921-513B-4378-BA1B-543A14930783}">
      <dsp:nvSpPr>
        <dsp:cNvPr id="0" name=""/>
        <dsp:cNvSpPr/>
      </dsp:nvSpPr>
      <dsp:spPr>
        <a:xfrm>
          <a:off x="1335880" y="1363346"/>
          <a:ext cx="2378868" cy="7256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9AF32A-2E65-4A50-B9BF-EA7D56DAA361}">
      <dsp:nvSpPr>
        <dsp:cNvPr id="0" name=""/>
        <dsp:cNvSpPr/>
      </dsp:nvSpPr>
      <dsp:spPr>
        <a:xfrm>
          <a:off x="1600198" y="1614449"/>
          <a:ext cx="2378868" cy="7256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Extracellular matrix</a:t>
          </a:r>
          <a:endParaRPr lang="en-US" sz="1700" kern="1200" dirty="0"/>
        </a:p>
      </dsp:txBody>
      <dsp:txXfrm>
        <a:off x="1621452" y="1635703"/>
        <a:ext cx="2336360" cy="683160"/>
      </dsp:txXfrm>
    </dsp:sp>
    <dsp:sp modelId="{6A34B2BD-F576-493A-87C1-837920C3C2D2}">
      <dsp:nvSpPr>
        <dsp:cNvPr id="0" name=""/>
        <dsp:cNvSpPr/>
      </dsp:nvSpPr>
      <dsp:spPr>
        <a:xfrm>
          <a:off x="0" y="2958136"/>
          <a:ext cx="2378868" cy="22873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AD210E-C362-4049-899F-814E85A4297B}">
      <dsp:nvSpPr>
        <dsp:cNvPr id="0" name=""/>
        <dsp:cNvSpPr/>
      </dsp:nvSpPr>
      <dsp:spPr>
        <a:xfrm>
          <a:off x="264318" y="3209238"/>
          <a:ext cx="2378868" cy="22873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u="sng" kern="1200" dirty="0" smtClean="0"/>
            <a:t>Ground substance: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1.GAGs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2.Proteoglycans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3.glycoproteins</a:t>
          </a:r>
          <a:endParaRPr lang="en-US" sz="1700" kern="1200" dirty="0"/>
        </a:p>
      </dsp:txBody>
      <dsp:txXfrm>
        <a:off x="331311" y="3276231"/>
        <a:ext cx="2244882" cy="2153321"/>
      </dsp:txXfrm>
    </dsp:sp>
    <dsp:sp modelId="{212A932E-039F-4C40-B505-3E5C9CC05010}">
      <dsp:nvSpPr>
        <dsp:cNvPr id="0" name=""/>
        <dsp:cNvSpPr/>
      </dsp:nvSpPr>
      <dsp:spPr>
        <a:xfrm>
          <a:off x="2907506" y="2958136"/>
          <a:ext cx="2378868" cy="24544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1D7ADA-FA41-47C4-981E-2C7379FBE8EE}">
      <dsp:nvSpPr>
        <dsp:cNvPr id="0" name=""/>
        <dsp:cNvSpPr/>
      </dsp:nvSpPr>
      <dsp:spPr>
        <a:xfrm>
          <a:off x="3171824" y="3209238"/>
          <a:ext cx="2378868" cy="2454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u="sng" kern="1200" dirty="0" smtClean="0"/>
            <a:t>Fibers: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1.Collagen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2.Reticular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3.elastic</a:t>
          </a:r>
          <a:endParaRPr lang="en-US" sz="1700" kern="1200" dirty="0"/>
        </a:p>
      </dsp:txBody>
      <dsp:txXfrm>
        <a:off x="3241499" y="3278913"/>
        <a:ext cx="2239518" cy="2315088"/>
      </dsp:txXfrm>
    </dsp:sp>
    <dsp:sp modelId="{3397DEA7-6BCC-471B-87B2-90E7CC289E8B}">
      <dsp:nvSpPr>
        <dsp:cNvPr id="0" name=""/>
        <dsp:cNvSpPr/>
      </dsp:nvSpPr>
      <dsp:spPr>
        <a:xfrm>
          <a:off x="5755493" y="1275687"/>
          <a:ext cx="2378868" cy="6230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B9F816-0F75-4E3D-A316-1EAA38609E54}">
      <dsp:nvSpPr>
        <dsp:cNvPr id="0" name=""/>
        <dsp:cNvSpPr/>
      </dsp:nvSpPr>
      <dsp:spPr>
        <a:xfrm>
          <a:off x="6019811" y="1526790"/>
          <a:ext cx="2378868" cy="6230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Cells</a:t>
          </a:r>
          <a:endParaRPr lang="en-US" sz="1700" kern="1200" dirty="0"/>
        </a:p>
      </dsp:txBody>
      <dsp:txXfrm>
        <a:off x="6038059" y="1545038"/>
        <a:ext cx="2342372" cy="586528"/>
      </dsp:txXfrm>
    </dsp:sp>
    <dsp:sp modelId="{E4DCC325-3362-4EC5-810F-3DC6C98AA496}">
      <dsp:nvSpPr>
        <dsp:cNvPr id="0" name=""/>
        <dsp:cNvSpPr/>
      </dsp:nvSpPr>
      <dsp:spPr>
        <a:xfrm>
          <a:off x="5815012" y="2855492"/>
          <a:ext cx="2378868" cy="26744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9FF1C5-EA37-4046-8C05-7FCB9E41EA25}">
      <dsp:nvSpPr>
        <dsp:cNvPr id="0" name=""/>
        <dsp:cNvSpPr/>
      </dsp:nvSpPr>
      <dsp:spPr>
        <a:xfrm>
          <a:off x="6079331" y="3106594"/>
          <a:ext cx="2378868" cy="26744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1.Fibroblast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2.Histiocytes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3.Mast cells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4.Adipocytes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5.Plasma cells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6.Other WBCs</a:t>
          </a:r>
        </a:p>
      </dsp:txBody>
      <dsp:txXfrm>
        <a:off x="6149006" y="3176269"/>
        <a:ext cx="2239518" cy="2535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0EF525-0909-4BD5-ADA3-B3408EB6052F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FC59BE-FF7A-4DAC-A345-7CCD18720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152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connective tissue elements are embedded in </a:t>
            </a:r>
            <a:r>
              <a:rPr lang="en-US" b="1" u="sng" dirty="0" smtClean="0"/>
              <a:t>Ground substance=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"filler" substance existing between cells in connective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tissues</a:t>
            </a:r>
            <a:endParaRPr lang="en-US" b="1" u="sng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Glycosaminoglycans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GAGs)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contain type III collagen (</a:t>
            </a:r>
            <a:r>
              <a:rPr lang="en-US" b="1" dirty="0" smtClean="0"/>
              <a:t>Reticula</a:t>
            </a:r>
            <a:r>
              <a:rPr lang="en-US" dirty="0" smtClean="0"/>
              <a:t>r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bone marrow, liver cells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critical role in wound healing=</a:t>
            </a: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fibroblast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Histiocytes</a:t>
            </a:r>
            <a:r>
              <a:rPr lang="en-US" baseline="0" dirty="0" smtClean="0"/>
              <a:t> = immune cell</a:t>
            </a:r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3.Mast cells </a:t>
            </a:r>
            <a:r>
              <a:rPr lang="en-US" dirty="0" err="1" smtClean="0"/>
              <a:t>eg</a:t>
            </a:r>
            <a:r>
              <a:rPr lang="en-US" baseline="0" dirty="0" smtClean="0"/>
              <a:t> histamine</a:t>
            </a: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4.Adipocytes =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storage of fat</a:t>
            </a: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FC59BE-FF7A-4DAC-A345-7CCD187202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25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eosinophil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=inflammatory processes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Basophil= heparin and histamine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Neutrophil= kill invading agents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FC59BE-FF7A-4DAC-A345-7CCD187202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89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4784A-70D1-48C9-8F64-A93258B8195C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CCB-3822-4446-8B57-D678FA0B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4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4784A-70D1-48C9-8F64-A93258B8195C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CCB-3822-4446-8B57-D678FA0B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96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4784A-70D1-48C9-8F64-A93258B8195C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CCB-3822-4446-8B57-D678FA0B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74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4784A-70D1-48C9-8F64-A93258B8195C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CCB-3822-4446-8B57-D678FA0B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06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4784A-70D1-48C9-8F64-A93258B8195C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CCB-3822-4446-8B57-D678FA0B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6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4784A-70D1-48C9-8F64-A93258B8195C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CCB-3822-4446-8B57-D678FA0B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692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4784A-70D1-48C9-8F64-A93258B8195C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CCB-3822-4446-8B57-D678FA0B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28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4784A-70D1-48C9-8F64-A93258B8195C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CCB-3822-4446-8B57-D678FA0B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04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4784A-70D1-48C9-8F64-A93258B8195C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CCB-3822-4446-8B57-D678FA0B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97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4784A-70D1-48C9-8F64-A93258B8195C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CCB-3822-4446-8B57-D678FA0B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31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4784A-70D1-48C9-8F64-A93258B8195C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CCB-3822-4446-8B57-D678FA0B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053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4784A-70D1-48C9-8F64-A93258B8195C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C4CCB-3822-4446-8B57-D678FA0B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72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Connective tissue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317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Ground substance: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Transparent material like a semi fluid gel in which supporting tissue and fibers are embedded.</a:t>
            </a:r>
          </a:p>
          <a:p>
            <a:r>
              <a:rPr lang="en-US" dirty="0" smtClean="0"/>
              <a:t>GAGs: long , unbranched polysaccharide chains of seven different types , each composed of repeating </a:t>
            </a:r>
            <a:r>
              <a:rPr lang="en-US" dirty="0" err="1" smtClean="0"/>
              <a:t>diasaccharide</a:t>
            </a:r>
            <a:r>
              <a:rPr lang="en-US" dirty="0" smtClean="0"/>
              <a:t> units.</a:t>
            </a:r>
          </a:p>
          <a:p>
            <a:r>
              <a:rPr lang="en-US" dirty="0" err="1" smtClean="0"/>
              <a:t>Hyaloronic</a:t>
            </a:r>
            <a:r>
              <a:rPr lang="en-US" dirty="0" smtClean="0"/>
              <a:t> acid:  predominant. Charge make them hydrophilic thus attract water and 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375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Y:\TUF\DPT\Dr noreen.kiran\semester II\pictures for help\ground_substance1317584448382-thumb4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75438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6372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Proteoglycans: GAGs binding to proteins</a:t>
            </a:r>
          </a:p>
          <a:p>
            <a:r>
              <a:rPr lang="en-US" dirty="0" smtClean="0"/>
              <a:t>Glycoproteins: protein chains bound to branched polysaccharide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431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Basement membrane: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a condensed layer of extracellular matrix that forms boundary between connective tissue and epithelial, muscle and nervous tissue</a:t>
            </a:r>
          </a:p>
          <a:p>
            <a:r>
              <a:rPr lang="en-US" dirty="0" smtClean="0"/>
              <a:t>In muscle and nervous tissue: called external lamina.</a:t>
            </a:r>
          </a:p>
          <a:p>
            <a:r>
              <a:rPr lang="en-US" dirty="0" smtClean="0"/>
              <a:t>Composed of: GAGs , collagen type IV and glycoproteins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940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connective tissue: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dirty="0" smtClean="0">
                <a:latin typeface="MS Serif" charset="0"/>
              </a:rPr>
              <a:t>True Connective Tissue</a:t>
            </a:r>
            <a:br>
              <a:rPr lang="en-US" altLang="en-US" dirty="0" smtClean="0">
                <a:latin typeface="MS Serif" charset="0"/>
              </a:rPr>
            </a:br>
            <a:r>
              <a:rPr lang="en-US" altLang="en-US" dirty="0" smtClean="0">
                <a:latin typeface="MS Serif" charset="0"/>
              </a:rPr>
              <a:t>		</a:t>
            </a:r>
            <a:r>
              <a:rPr lang="en-US" altLang="en-US" b="1" dirty="0" smtClean="0">
                <a:latin typeface="MS Serif" charset="0"/>
              </a:rPr>
              <a:t>a.  Loose Connective Tissue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b="1" dirty="0" smtClean="0">
                <a:latin typeface="MS Serif" charset="0"/>
              </a:rPr>
              <a:t>			b.  Dense Connective Tissue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 smtClean="0">
                <a:latin typeface="MS Serif" charset="0"/>
              </a:rPr>
              <a:t>		2. Supportive Connective Tissue</a:t>
            </a:r>
            <a:br>
              <a:rPr lang="en-US" altLang="en-US" dirty="0" smtClean="0">
                <a:latin typeface="MS Serif" charset="0"/>
              </a:rPr>
            </a:br>
            <a:r>
              <a:rPr lang="en-US" altLang="en-US" dirty="0" smtClean="0">
                <a:latin typeface="MS Serif" charset="0"/>
              </a:rPr>
              <a:t>		</a:t>
            </a:r>
            <a:r>
              <a:rPr lang="en-US" altLang="en-US" b="1" dirty="0" smtClean="0">
                <a:latin typeface="MS Serif" charset="0"/>
              </a:rPr>
              <a:t>a.  Cartilage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b="1" dirty="0" smtClean="0">
                <a:latin typeface="MS Serif" charset="0"/>
              </a:rPr>
              <a:t>			b.  Bone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 smtClean="0">
                <a:latin typeface="MS Serif" charset="0"/>
              </a:rPr>
              <a:t>		5. Liquid Connective Tissue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 smtClean="0">
                <a:latin typeface="MS Serif" charset="0"/>
              </a:rPr>
              <a:t>			</a:t>
            </a:r>
            <a:r>
              <a:rPr lang="en-US" altLang="en-US" b="1" dirty="0" smtClean="0">
                <a:latin typeface="MS Serif" charset="0"/>
              </a:rPr>
              <a:t>a.  Blood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84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/>
              <a:t>True or Proper Connective Tissue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500" b="1" dirty="0" smtClean="0"/>
              <a:t>1.loose connective tissue:</a:t>
            </a:r>
          </a:p>
          <a:p>
            <a:pPr marL="0" indent="0">
              <a:buNone/>
            </a:pPr>
            <a:r>
              <a:rPr lang="en-US" altLang="en-US" sz="4000" b="1" dirty="0" smtClean="0"/>
              <a:t>a.  </a:t>
            </a:r>
            <a:r>
              <a:rPr lang="en-US" altLang="en-US" sz="4000" dirty="0" smtClean="0"/>
              <a:t>Areolar tissue</a:t>
            </a:r>
          </a:p>
          <a:p>
            <a:pPr marL="0" indent="0">
              <a:buNone/>
            </a:pPr>
            <a:r>
              <a:rPr lang="en-US" altLang="en-US" dirty="0" smtClean="0"/>
              <a:t>Widely distributed under epithelia</a:t>
            </a:r>
          </a:p>
          <a:p>
            <a:pPr marL="0" indent="0">
              <a:buNone/>
            </a:pPr>
            <a:r>
              <a:rPr lang="en-US" altLang="en-US" sz="4000" dirty="0" smtClean="0"/>
              <a:t>b.  Adipose tissue</a:t>
            </a:r>
          </a:p>
          <a:p>
            <a:pPr marL="0" indent="0">
              <a:buNone/>
            </a:pPr>
            <a:r>
              <a:rPr lang="en-US" altLang="en-US" dirty="0" smtClean="0"/>
              <a:t>Hypodermis, within abdomen, breasts</a:t>
            </a:r>
            <a:endParaRPr lang="en-US" altLang="en-US" sz="4000" dirty="0" smtClean="0"/>
          </a:p>
          <a:p>
            <a:pPr marL="0" indent="0">
              <a:buNone/>
            </a:pPr>
            <a:r>
              <a:rPr lang="en-US" altLang="en-US" sz="4000" dirty="0" smtClean="0"/>
              <a:t>c.  Reticular connective tissue</a:t>
            </a:r>
          </a:p>
          <a:p>
            <a:pPr marL="0" indent="0">
              <a:buNone/>
            </a:pPr>
            <a:r>
              <a:rPr lang="en-US" altLang="en-US" dirty="0" smtClean="0"/>
              <a:t>Lymphoid organs such as lymph nodes</a:t>
            </a:r>
          </a:p>
          <a:p>
            <a:pPr marL="0" indent="0">
              <a:buNone/>
            </a:pPr>
            <a:r>
              <a:rPr lang="en-US" altLang="en-US" sz="4000" dirty="0" smtClean="0"/>
              <a:t>	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426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>
                <a:latin typeface="MS Serif" charset="0"/>
              </a:rPr>
              <a:t>LOOSE Connective Tissue: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b="1" dirty="0" smtClean="0">
                <a:latin typeface="MS Serif" charset="0"/>
              </a:rPr>
              <a:t>1.  Areolar CT</a:t>
            </a:r>
          </a:p>
          <a:p>
            <a:pPr lvl="1"/>
            <a:r>
              <a:rPr lang="en-US" altLang="en-US" b="1" dirty="0" smtClean="0">
                <a:latin typeface="MS Serif" charset="0"/>
              </a:rPr>
              <a:t>consists of all 3 types of fibers, several types of cells, and semi-fluid ground substance</a:t>
            </a:r>
          </a:p>
          <a:p>
            <a:pPr lvl="1"/>
            <a:r>
              <a:rPr lang="en-US" altLang="en-US" b="1" dirty="0" smtClean="0">
                <a:latin typeface="MS Serif" charset="0"/>
              </a:rPr>
              <a:t>found in subcutaneous layer and mucous membranes, and around blood vessels, nerves and organs</a:t>
            </a:r>
          </a:p>
          <a:p>
            <a:pPr lvl="1"/>
            <a:r>
              <a:rPr lang="en-US" altLang="en-US" b="1" dirty="0" smtClean="0">
                <a:latin typeface="MS Serif" charset="0"/>
              </a:rPr>
              <a:t>function = strength, support and elasticity</a:t>
            </a:r>
            <a:br>
              <a:rPr lang="en-US" altLang="en-US" b="1" dirty="0" smtClean="0">
                <a:latin typeface="MS Serif" charset="0"/>
              </a:rPr>
            </a:br>
            <a:endParaRPr lang="en-US" altLang="en-US" b="1" dirty="0" smtClean="0">
              <a:latin typeface="MS Serif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373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loose C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29765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altLang="en-US" sz="2800" b="1" dirty="0" smtClean="0">
                <a:latin typeface="MS Serif" charset="0"/>
              </a:rPr>
              <a:t>2.  Adipose tissue</a:t>
            </a:r>
          </a:p>
          <a:p>
            <a:pPr lvl="1"/>
            <a:r>
              <a:rPr lang="en-US" altLang="en-US" b="1" dirty="0" smtClean="0">
                <a:latin typeface="MS Serif" charset="0"/>
              </a:rPr>
              <a:t>consists of adipocytes; "signet ring" appearing fat cells. They store energy in the form of triglycerides (lipids).</a:t>
            </a:r>
          </a:p>
          <a:p>
            <a:pPr lvl="1"/>
            <a:r>
              <a:rPr lang="en-US" altLang="en-US" b="1" dirty="0" smtClean="0">
                <a:latin typeface="MS Serif" charset="0"/>
              </a:rPr>
              <a:t>found in subcutaneous layer, around organs and in the yellow marrow of long bones</a:t>
            </a:r>
          </a:p>
          <a:p>
            <a:pPr lvl="1"/>
            <a:r>
              <a:rPr lang="en-US" altLang="en-US" b="1" dirty="0" smtClean="0">
                <a:latin typeface="MS Serif" charset="0"/>
              </a:rPr>
              <a:t>function = supports, protects and insulates, and serves as an energy reserve</a:t>
            </a:r>
            <a:br>
              <a:rPr lang="en-US" altLang="en-US" b="1" dirty="0" smtClean="0">
                <a:latin typeface="MS Serif" charset="0"/>
              </a:rPr>
            </a:br>
            <a:endParaRPr lang="en-US" altLang="en-US" b="1" dirty="0" smtClean="0">
              <a:latin typeface="MS Serif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4183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Fat-hig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77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Connective tissue</a:t>
            </a:r>
          </a:p>
        </p:txBody>
      </p:sp>
      <p:pic>
        <p:nvPicPr>
          <p:cNvPr id="3074" name="Picture 2" descr="Y:\TUF\DPT\Dr noreen.kiran\semester II\pictures for help\connectiv tissu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24000"/>
            <a:ext cx="7717556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37911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b="1" dirty="0" smtClean="0">
                <a:latin typeface="MS Serif" charset="0"/>
              </a:rPr>
              <a:t>3.  Reticular CT</a:t>
            </a:r>
          </a:p>
          <a:p>
            <a:pPr lvl="1"/>
            <a:r>
              <a:rPr lang="en-US" altLang="en-US" b="1" dirty="0" smtClean="0">
                <a:latin typeface="MS Serif" charset="0"/>
              </a:rPr>
              <a:t>Consists of fine interlacing reticular fibers and reticular cells</a:t>
            </a:r>
          </a:p>
          <a:p>
            <a:pPr lvl="1"/>
            <a:r>
              <a:rPr lang="en-US" altLang="en-US" b="1" dirty="0" smtClean="0">
                <a:latin typeface="MS Serif" charset="0"/>
              </a:rPr>
              <a:t>Found in liver, spleen and lymph nodes</a:t>
            </a:r>
          </a:p>
          <a:p>
            <a:pPr lvl="1"/>
            <a:r>
              <a:rPr lang="en-US" altLang="en-US" b="1" dirty="0" smtClean="0">
                <a:latin typeface="MS Serif" charset="0"/>
              </a:rPr>
              <a:t>Function = forms the framework (stroma) of organs and binds together smooth muscle tissue cells</a:t>
            </a:r>
            <a:br>
              <a:rPr lang="en-US" altLang="en-US" b="1" dirty="0" smtClean="0">
                <a:latin typeface="MS Serif" charset="0"/>
              </a:rPr>
            </a:br>
            <a:endParaRPr lang="en-US" altLang="en-US" b="1" dirty="0" smtClean="0">
              <a:latin typeface="MS Serif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097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/>
              <a:t>True or Proper Connective Tissue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2.dense connective tissue: </a:t>
            </a:r>
          </a:p>
          <a:p>
            <a:pPr marL="0" indent="0">
              <a:buNone/>
            </a:pPr>
            <a:r>
              <a:rPr lang="en-US" altLang="en-US" b="1" dirty="0"/>
              <a:t>a.  Dense regular connective tissue</a:t>
            </a:r>
          </a:p>
          <a:p>
            <a:pPr marL="0" indent="0">
              <a:buNone/>
            </a:pPr>
            <a:r>
              <a:rPr lang="en-US" altLang="en-US" b="1" dirty="0" smtClean="0"/>
              <a:t>Tendons and ligaments</a:t>
            </a:r>
            <a:endParaRPr lang="en-US" altLang="en-US" b="1" dirty="0"/>
          </a:p>
          <a:p>
            <a:pPr marL="0" indent="0">
              <a:buNone/>
            </a:pPr>
            <a:r>
              <a:rPr lang="en-US" altLang="en-US" b="1" dirty="0" smtClean="0"/>
              <a:t>b</a:t>
            </a:r>
            <a:r>
              <a:rPr lang="en-US" altLang="en-US" b="1" dirty="0"/>
              <a:t>.  Dense irregular connective tissue</a:t>
            </a:r>
          </a:p>
          <a:p>
            <a:pPr marL="0" indent="0">
              <a:buNone/>
            </a:pPr>
            <a:r>
              <a:rPr lang="en-US" altLang="en-US" b="1" dirty="0" smtClean="0"/>
              <a:t>Dermis of skin, submucosa of digestive tract</a:t>
            </a:r>
            <a:endParaRPr lang="en-US" altLang="en-US" b="1" dirty="0"/>
          </a:p>
          <a:p>
            <a:pPr marL="0" indent="0">
              <a:buNone/>
            </a:pP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38651838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>
                <a:latin typeface="MS Serif" charset="0"/>
              </a:rPr>
              <a:t>Dense Connective Tissue: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 dirty="0" smtClean="0">
                <a:latin typeface="MS Serif" charset="0"/>
              </a:rPr>
              <a:t>contains more numerous and thicker fibers and far fewer cells than loose CT</a:t>
            </a:r>
            <a:br>
              <a:rPr lang="en-US" altLang="en-US" sz="2800" b="1" dirty="0" smtClean="0">
                <a:latin typeface="MS Serif" charset="0"/>
              </a:rPr>
            </a:br>
            <a:r>
              <a:rPr lang="en-US" altLang="en-US" sz="2800" b="1" dirty="0" smtClean="0">
                <a:latin typeface="MS Serif" charset="0"/>
              </a:rPr>
              <a:t/>
            </a:r>
            <a:br>
              <a:rPr lang="en-US" altLang="en-US" sz="2800" b="1" dirty="0" smtClean="0">
                <a:latin typeface="MS Serif" charset="0"/>
              </a:rPr>
            </a:br>
            <a:r>
              <a:rPr lang="en-US" altLang="en-US" sz="2800" b="1" dirty="0" smtClean="0">
                <a:latin typeface="MS Serif" charset="0"/>
              </a:rPr>
              <a:t>1. dense regular Connective Tissue</a:t>
            </a:r>
          </a:p>
          <a:p>
            <a:pPr lvl="1"/>
            <a:r>
              <a:rPr lang="en-US" altLang="en-US" sz="2400" b="1" dirty="0" smtClean="0">
                <a:latin typeface="MS Serif" charset="0"/>
              </a:rPr>
              <a:t>consists of bundles of collagen fibers and fibroblasts</a:t>
            </a:r>
          </a:p>
          <a:p>
            <a:pPr lvl="1"/>
            <a:r>
              <a:rPr lang="en-US" altLang="en-US" sz="2400" b="1" dirty="0" smtClean="0">
                <a:latin typeface="MS Serif" charset="0"/>
              </a:rPr>
              <a:t>forms tendons, ligaments and aponeuroses</a:t>
            </a:r>
          </a:p>
          <a:p>
            <a:pPr lvl="1"/>
            <a:r>
              <a:rPr lang="en-US" altLang="en-US" sz="2400" b="1" dirty="0" smtClean="0">
                <a:latin typeface="MS Serif" charset="0"/>
              </a:rPr>
              <a:t>Function = provide strong attachment between various structures</a:t>
            </a:r>
            <a:br>
              <a:rPr lang="en-US" altLang="en-US" sz="2400" b="1" dirty="0" smtClean="0">
                <a:latin typeface="MS Serif" charset="0"/>
              </a:rPr>
            </a:br>
            <a:endParaRPr lang="en-US" altLang="en-US" sz="2400" b="1" dirty="0" smtClean="0">
              <a:latin typeface="MS Serif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5173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7035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344" y="1600200"/>
            <a:ext cx="602731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56417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b="1" dirty="0" smtClean="0">
                <a:latin typeface="MS Serif" charset="0"/>
              </a:rPr>
              <a:t>2. Dense Irregular CT</a:t>
            </a:r>
          </a:p>
          <a:p>
            <a:pPr lvl="1"/>
            <a:r>
              <a:rPr lang="en-US" altLang="en-US" sz="2400" b="1" dirty="0" smtClean="0">
                <a:latin typeface="MS Serif" charset="0"/>
              </a:rPr>
              <a:t>consists of randomly-arranged collagen fibers and a few fibroblasts</a:t>
            </a:r>
          </a:p>
          <a:p>
            <a:pPr lvl="1"/>
            <a:r>
              <a:rPr lang="en-US" altLang="en-US" sz="2400" b="1" dirty="0" smtClean="0">
                <a:latin typeface="MS Serif" charset="0"/>
              </a:rPr>
              <a:t>Found in fasciae, dermis of skin, joint capsules, and heart valves</a:t>
            </a:r>
          </a:p>
          <a:p>
            <a:pPr lvl="1"/>
            <a:r>
              <a:rPr lang="en-US" altLang="en-US" sz="2400" b="1" dirty="0" smtClean="0">
                <a:latin typeface="MS Serif" charset="0"/>
              </a:rPr>
              <a:t>Function = provide strength</a:t>
            </a:r>
            <a:br>
              <a:rPr lang="en-US" altLang="en-US" sz="2400" b="1" dirty="0" smtClean="0">
                <a:latin typeface="MS Serif" charset="0"/>
              </a:rPr>
            </a:br>
            <a:endParaRPr lang="en-US" altLang="en-US" sz="2400" b="1" dirty="0" smtClean="0">
              <a:latin typeface="MS Serif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1084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7035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957" y="1600200"/>
            <a:ext cx="555608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6865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Connective tissue: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tissue that provides structural and metabolic </a:t>
            </a:r>
            <a:r>
              <a:rPr lang="en-US" dirty="0" smtClean="0">
                <a:solidFill>
                  <a:srgbClr val="FF0000"/>
                </a:solidFill>
              </a:rPr>
              <a:t>support</a:t>
            </a:r>
            <a:r>
              <a:rPr lang="en-US" dirty="0" smtClean="0"/>
              <a:t> to other body structures</a:t>
            </a:r>
          </a:p>
          <a:p>
            <a:r>
              <a:rPr lang="en-US" dirty="0" smtClean="0"/>
              <a:t>Derived from mesoderm</a:t>
            </a:r>
          </a:p>
          <a:p>
            <a:r>
              <a:rPr lang="en-US" dirty="0" smtClean="0"/>
              <a:t>Contain:</a:t>
            </a:r>
          </a:p>
          <a:p>
            <a:r>
              <a:rPr lang="en-US" dirty="0"/>
              <a:t> </a:t>
            </a:r>
            <a:r>
              <a:rPr lang="en-US" dirty="0" smtClean="0"/>
              <a:t>1. </a:t>
            </a:r>
            <a:r>
              <a:rPr lang="en-US" dirty="0" smtClean="0">
                <a:solidFill>
                  <a:srgbClr val="FF0000"/>
                </a:solidFill>
              </a:rPr>
              <a:t>few cells</a:t>
            </a:r>
          </a:p>
          <a:p>
            <a:r>
              <a:rPr lang="en-US" dirty="0"/>
              <a:t> </a:t>
            </a:r>
            <a:r>
              <a:rPr lang="en-US" dirty="0" smtClean="0"/>
              <a:t>2. large extracellular matrix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412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 smtClean="0"/>
              <a:t>1.Structural support: </a:t>
            </a:r>
          </a:p>
          <a:p>
            <a:r>
              <a:rPr lang="en-US" dirty="0" smtClean="0"/>
              <a:t>Act as packing material</a:t>
            </a:r>
          </a:p>
          <a:p>
            <a:r>
              <a:rPr lang="en-US" dirty="0" smtClean="0"/>
              <a:t>Provide tough physical support</a:t>
            </a:r>
          </a:p>
          <a:p>
            <a:r>
              <a:rPr lang="en-US" dirty="0" smtClean="0"/>
              <a:t>Make skeletal framework( bone and cartilage)</a:t>
            </a:r>
          </a:p>
          <a:p>
            <a:pPr marL="0" indent="0">
              <a:buNone/>
            </a:pPr>
            <a:r>
              <a:rPr lang="en-US" b="1" u="sng" dirty="0" smtClean="0"/>
              <a:t>2.Metabolic support:</a:t>
            </a:r>
          </a:p>
          <a:p>
            <a:r>
              <a:rPr lang="en-US" dirty="0" smtClean="0"/>
              <a:t>Contain blood vessels(exchange of nutrients)</a:t>
            </a:r>
          </a:p>
          <a:p>
            <a:r>
              <a:rPr lang="en-US" dirty="0" smtClean="0"/>
              <a:t>Fat storage</a:t>
            </a:r>
          </a:p>
          <a:p>
            <a:r>
              <a:rPr lang="en-US" dirty="0" smtClean="0"/>
              <a:t>Temperature regulation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83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 smtClean="0"/>
              <a:t>3: tissue repair and wound healing</a:t>
            </a:r>
          </a:p>
          <a:p>
            <a:pPr marL="0" indent="0">
              <a:buNone/>
            </a:pPr>
            <a:r>
              <a:rPr lang="en-US" b="1" u="sng" dirty="0" smtClean="0"/>
              <a:t>4. </a:t>
            </a:r>
            <a:r>
              <a:rPr lang="en-US" b="1" u="sng" dirty="0" err="1"/>
              <a:t>D</a:t>
            </a:r>
            <a:r>
              <a:rPr lang="en-US" b="1" u="sng" dirty="0" err="1" smtClean="0"/>
              <a:t>efence</a:t>
            </a:r>
            <a:r>
              <a:rPr lang="en-US" b="1" u="sng" dirty="0" smtClean="0"/>
              <a:t>:</a:t>
            </a:r>
          </a:p>
          <a:p>
            <a:r>
              <a:rPr lang="en-US" dirty="0" smtClean="0"/>
              <a:t> physical barrier </a:t>
            </a:r>
          </a:p>
          <a:p>
            <a:r>
              <a:rPr lang="en-US" dirty="0" smtClean="0"/>
              <a:t>Include tissue cells </a:t>
            </a:r>
            <a:r>
              <a:rPr lang="en-US" dirty="0" err="1" smtClean="0"/>
              <a:t>i.e</a:t>
            </a:r>
            <a:r>
              <a:rPr lang="en-US" dirty="0" smtClean="0"/>
              <a:t> macrophage, phagocytic organisms</a:t>
            </a:r>
          </a:p>
          <a:p>
            <a:r>
              <a:rPr lang="en-US" dirty="0" smtClean="0"/>
              <a:t>Plasma cells form antibodies </a:t>
            </a:r>
            <a:r>
              <a:rPr lang="en-US" sz="2600" dirty="0" smtClean="0"/>
              <a:t>(</a:t>
            </a:r>
            <a:r>
              <a:rPr lang="en-US" sz="2600" dirty="0"/>
              <a:t>neutralize pathogens</a:t>
            </a:r>
            <a:r>
              <a:rPr lang="en-US" sz="2600" dirty="0" smtClean="0"/>
              <a:t>)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2600" dirty="0" smtClean="0"/>
              <a:t>Note: </a:t>
            </a:r>
            <a:r>
              <a:rPr lang="en-US" sz="2600" dirty="0"/>
              <a:t>A </a:t>
            </a:r>
            <a:r>
              <a:rPr lang="en-US" sz="2600" b="1" dirty="0"/>
              <a:t>macrophage</a:t>
            </a:r>
            <a:r>
              <a:rPr lang="en-US" sz="2600" dirty="0"/>
              <a:t> is a type of phagocyte, which is a cell responsible for detecting, engulfing and destroying pathogens and apoptotic cells</a:t>
            </a:r>
          </a:p>
        </p:txBody>
      </p:sp>
    </p:spTree>
    <p:extLst>
      <p:ext uri="{BB962C8B-B14F-4D97-AF65-F5344CB8AC3E}">
        <p14:creationId xmlns:p14="http://schemas.microsoft.com/office/powerpoint/2010/main" val="821786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32255"/>
              </p:ext>
            </p:extLst>
          </p:nvPr>
        </p:nvGraphicFramePr>
        <p:xfrm>
          <a:off x="228600" y="152400"/>
          <a:ext cx="8458200" cy="5973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26139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tissue cells: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Fibroblasts: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large cells that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produce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supporting tissue fibers and ground substance</a:t>
            </a:r>
          </a:p>
          <a:p>
            <a:pPr marL="0" indent="0">
              <a:buNone/>
            </a:pPr>
            <a:r>
              <a:rPr lang="en-US" sz="2800" b="1" dirty="0" err="1" smtClean="0"/>
              <a:t>Histiocytes</a:t>
            </a:r>
            <a:r>
              <a:rPr lang="en-US" sz="2800" b="1" dirty="0" smtClean="0"/>
              <a:t>(macrophages): </a:t>
            </a:r>
          </a:p>
          <a:p>
            <a:r>
              <a:rPr lang="en-US" sz="2800" dirty="0" smtClean="0"/>
              <a:t>important part of body’s </a:t>
            </a:r>
            <a:r>
              <a:rPr lang="en-US" sz="2800" dirty="0" err="1" smtClean="0"/>
              <a:t>defence</a:t>
            </a:r>
            <a:r>
              <a:rPr lang="en-US" sz="2800" dirty="0" smtClean="0"/>
              <a:t> .engulf foreign particles. They ingest, process and present antigens to lymphocytes and plasma cells</a:t>
            </a:r>
          </a:p>
          <a:p>
            <a:pPr marL="0" indent="0">
              <a:buNone/>
            </a:pPr>
            <a:r>
              <a:rPr lang="en-US" sz="2800" b="1" dirty="0" smtClean="0"/>
              <a:t>Mast cells:</a:t>
            </a:r>
          </a:p>
          <a:p>
            <a:r>
              <a:rPr lang="en-US" sz="2800" b="1" dirty="0" smtClean="0"/>
              <a:t> </a:t>
            </a:r>
            <a:r>
              <a:rPr lang="en-US" sz="2800" dirty="0" smtClean="0"/>
              <a:t>large , round and ovoid cells that secrete heparin(anticoagulant) and histamine(vasodilator)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52317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Adipocytes: </a:t>
            </a:r>
          </a:p>
          <a:p>
            <a:r>
              <a:rPr lang="en-US" sz="2800" dirty="0" smtClean="0"/>
              <a:t>Large ovoid or spherical cells consisting of </a:t>
            </a:r>
            <a:r>
              <a:rPr lang="en-US" sz="2800" dirty="0" smtClean="0">
                <a:solidFill>
                  <a:srgbClr val="FF0000"/>
                </a:solidFill>
              </a:rPr>
              <a:t>single large fat vacuole or multiple small fat vacuoles</a:t>
            </a:r>
            <a:r>
              <a:rPr lang="en-US" sz="2800" dirty="0" smtClean="0"/>
              <a:t> .</a:t>
            </a:r>
          </a:p>
          <a:p>
            <a:r>
              <a:rPr lang="en-US" sz="2800" dirty="0" smtClean="0"/>
              <a:t> White adipose: stores fat</a:t>
            </a:r>
          </a:p>
          <a:p>
            <a:r>
              <a:rPr lang="en-US" sz="2800" dirty="0" smtClean="0"/>
              <a:t>Brown adipose : maintain temperature in newborn</a:t>
            </a:r>
          </a:p>
          <a:p>
            <a:pPr marL="0" indent="0">
              <a:buNone/>
            </a:pPr>
            <a:r>
              <a:rPr lang="en-US" sz="2800" b="1" dirty="0" smtClean="0"/>
              <a:t>Plasma cells: </a:t>
            </a:r>
          </a:p>
          <a:p>
            <a:r>
              <a:rPr lang="en-US" sz="2800" dirty="0" smtClean="0"/>
              <a:t>Large ovoid cells that produce antibodies</a:t>
            </a:r>
          </a:p>
          <a:p>
            <a:pPr marL="0" indent="0">
              <a:buNone/>
            </a:pPr>
            <a:r>
              <a:rPr lang="en-US" sz="2800" b="1" dirty="0" smtClean="0"/>
              <a:t>Wandering cells</a:t>
            </a:r>
            <a:r>
              <a:rPr lang="en-US" sz="2800" dirty="0" smtClean="0"/>
              <a:t>: </a:t>
            </a:r>
          </a:p>
          <a:p>
            <a:r>
              <a:rPr lang="en-US" sz="2800" dirty="0" smtClean="0"/>
              <a:t>WBC including neutrophil, eosinophil, lymphocyte and basophil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64154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sz="2600" b="1" u="sng" dirty="0" smtClean="0"/>
              <a:t>Collagen Fibers</a:t>
            </a:r>
            <a:r>
              <a:rPr lang="en-US" altLang="en-US" sz="2600" dirty="0" smtClean="0"/>
              <a:t>: </a:t>
            </a:r>
          </a:p>
          <a:p>
            <a:r>
              <a:rPr lang="en-US" altLang="en-US" sz="2600" dirty="0" smtClean="0"/>
              <a:t> Large fibers made of the protein collagen and are typically the most abundant  fibers.  </a:t>
            </a:r>
          </a:p>
          <a:p>
            <a:r>
              <a:rPr lang="en-US" altLang="en-US" sz="2600" dirty="0" smtClean="0"/>
              <a:t>Promote tissue flexibility.</a:t>
            </a:r>
          </a:p>
          <a:p>
            <a:pPr marL="0" indent="0">
              <a:buNone/>
            </a:pPr>
            <a:r>
              <a:rPr lang="en-US" altLang="en-US" sz="2600" b="1" u="sng" dirty="0" smtClean="0"/>
              <a:t>Elastic Fibers</a:t>
            </a:r>
            <a:r>
              <a:rPr lang="en-US" altLang="en-US" sz="2600" dirty="0" smtClean="0"/>
              <a:t>:  </a:t>
            </a:r>
          </a:p>
          <a:p>
            <a:r>
              <a:rPr lang="en-US" altLang="en-US" sz="2600" dirty="0" smtClean="0"/>
              <a:t>Intermediate fibers made of the protein elastin.</a:t>
            </a:r>
          </a:p>
          <a:p>
            <a:r>
              <a:rPr lang="en-US" altLang="en-US" sz="2600" dirty="0" smtClean="0"/>
              <a:t>Branching fibers that allow for stretch and recoil</a:t>
            </a:r>
          </a:p>
          <a:p>
            <a:pPr marL="0" indent="0">
              <a:buNone/>
            </a:pPr>
            <a:r>
              <a:rPr lang="en-US" altLang="en-US" sz="2600" b="1" u="sng" dirty="0" smtClean="0"/>
              <a:t>Reticular Fibers</a:t>
            </a:r>
            <a:r>
              <a:rPr lang="en-US" altLang="en-US" sz="2600" b="1" dirty="0" smtClean="0"/>
              <a:t>:  </a:t>
            </a:r>
          </a:p>
          <a:p>
            <a:r>
              <a:rPr lang="en-US" altLang="en-US" sz="2600" dirty="0" smtClean="0"/>
              <a:t>Small delicate, branched fibers that have same chemical composition of collagen</a:t>
            </a:r>
          </a:p>
          <a:p>
            <a:r>
              <a:rPr lang="en-US" altLang="en-US" sz="2600" dirty="0" smtClean="0"/>
              <a:t>Forms structural framework for organs such as spleen and lymph nodes</a:t>
            </a:r>
            <a:endParaRPr lang="en-US" altLang="en-US" sz="2600" u="sng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654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722</Words>
  <Application>Microsoft Office PowerPoint</Application>
  <PresentationFormat>On-screen Show (4:3)</PresentationFormat>
  <Paragraphs>133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Connective tissue</vt:lpstr>
      <vt:lpstr>Connective tissue</vt:lpstr>
      <vt:lpstr>Connective tissue:</vt:lpstr>
      <vt:lpstr>Functions:</vt:lpstr>
      <vt:lpstr>Functions:</vt:lpstr>
      <vt:lpstr>PowerPoint Presentation</vt:lpstr>
      <vt:lpstr>Supporting tissue cells:</vt:lpstr>
      <vt:lpstr>PowerPoint Presentation</vt:lpstr>
      <vt:lpstr>Fibers:</vt:lpstr>
      <vt:lpstr>Ground substance:</vt:lpstr>
      <vt:lpstr>PowerPoint Presentation</vt:lpstr>
      <vt:lpstr>PowerPoint Presentation</vt:lpstr>
      <vt:lpstr>Basement membrane:</vt:lpstr>
      <vt:lpstr>Types of connective tissue:</vt:lpstr>
      <vt:lpstr>True or Proper Connective Tissue</vt:lpstr>
      <vt:lpstr>LOOSE Connective Tissue:</vt:lpstr>
      <vt:lpstr>PowerPoint Presentation</vt:lpstr>
      <vt:lpstr>PowerPoint Presentation</vt:lpstr>
      <vt:lpstr>PowerPoint Presentation</vt:lpstr>
      <vt:lpstr>PowerPoint Presentation</vt:lpstr>
      <vt:lpstr>True or Proper Connective Tissue</vt:lpstr>
      <vt:lpstr>Dense Connective Tissue: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Connective tissue</dc:title>
  <dc:creator>dell3521</dc:creator>
  <cp:lastModifiedBy>Kaneez Sadia</cp:lastModifiedBy>
  <cp:revision>19</cp:revision>
  <dcterms:created xsi:type="dcterms:W3CDTF">2016-06-08T05:22:12Z</dcterms:created>
  <dcterms:modified xsi:type="dcterms:W3CDTF">2018-12-14T04:50:41Z</dcterms:modified>
</cp:coreProperties>
</file>